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6"/>
  </p:notesMasterIdLst>
  <p:sldIdLst>
    <p:sldId id="296" r:id="rId5"/>
    <p:sldId id="326" r:id="rId6"/>
    <p:sldId id="327" r:id="rId7"/>
    <p:sldId id="308" r:id="rId8"/>
    <p:sldId id="312" r:id="rId9"/>
    <p:sldId id="304" r:id="rId10"/>
    <p:sldId id="305" r:id="rId11"/>
    <p:sldId id="309" r:id="rId12"/>
    <p:sldId id="306" r:id="rId13"/>
    <p:sldId id="324" r:id="rId14"/>
    <p:sldId id="323" r:id="rId15"/>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1B2"/>
    <a:srgbClr val="690001"/>
    <a:srgbClr val="2C2C2C"/>
    <a:srgbClr val="0E517B"/>
    <a:srgbClr val="81C2C8"/>
    <a:srgbClr val="97CED3"/>
    <a:srgbClr val="A20000"/>
    <a:srgbClr val="4E4E4E"/>
    <a:srgbClr val="3F3F3F"/>
    <a:srgbClr val="EB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19" autoAdjust="0"/>
  </p:normalViewPr>
  <p:slideViewPr>
    <p:cSldViewPr snapToGrid="0">
      <p:cViewPr>
        <p:scale>
          <a:sx n="80" d="100"/>
          <a:sy n="80" d="100"/>
        </p:scale>
        <p:origin x="-692"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3EA318-3DA5-44DB-BC6D-270A847CC9FD}" type="datetimeFigureOut">
              <a:rPr lang="en-US" smtClean="0"/>
              <a:t>5/9/2024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159DAF1-E270-4F3A-BCF3-D5FD30466E34}" type="slidenum">
              <a:rPr lang="en-US" smtClean="0"/>
              <a:t>‹#›</a:t>
            </a:fld>
            <a:endParaRPr lang="en-US" dirty="0"/>
          </a:p>
        </p:txBody>
      </p:sp>
    </p:spTree>
    <p:extLst>
      <p:ext uri="{BB962C8B-B14F-4D97-AF65-F5344CB8AC3E}">
        <p14:creationId xmlns:p14="http://schemas.microsoft.com/office/powerpoint/2010/main" val="299559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59DAF1-E270-4F3A-BCF3-D5FD30466E34}" type="slidenum">
              <a:rPr lang="en-US" smtClean="0"/>
              <a:t>2</a:t>
            </a:fld>
            <a:endParaRPr lang="en-US" dirty="0"/>
          </a:p>
        </p:txBody>
      </p:sp>
    </p:spTree>
    <p:extLst>
      <p:ext uri="{BB962C8B-B14F-4D97-AF65-F5344CB8AC3E}">
        <p14:creationId xmlns:p14="http://schemas.microsoft.com/office/powerpoint/2010/main" val="331269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59DAF1-E270-4F3A-BCF3-D5FD30466E34}" type="slidenum">
              <a:rPr lang="en-US" smtClean="0"/>
              <a:t>3</a:t>
            </a:fld>
            <a:endParaRPr lang="en-US" dirty="0"/>
          </a:p>
        </p:txBody>
      </p:sp>
    </p:spTree>
    <p:extLst>
      <p:ext uri="{BB962C8B-B14F-4D97-AF65-F5344CB8AC3E}">
        <p14:creationId xmlns:p14="http://schemas.microsoft.com/office/powerpoint/2010/main" val="33126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lendar right">
    <p:spTree>
      <p:nvGrpSpPr>
        <p:cNvPr id="1" name=""/>
        <p:cNvGrpSpPr/>
        <p:nvPr/>
      </p:nvGrpSpPr>
      <p:grpSpPr>
        <a:xfrm>
          <a:off x="0" y="0"/>
          <a:ext cx="0" cy="0"/>
          <a:chOff x="0" y="0"/>
          <a:chExt cx="0" cy="0"/>
        </a:xfrm>
      </p:grpSpPr>
      <p:sp>
        <p:nvSpPr>
          <p:cNvPr id="6" name="Picture Placeholder 5"/>
          <p:cNvSpPr>
            <a:spLocks noGrp="1" noChangeAspect="1"/>
          </p:cNvSpPr>
          <p:nvPr>
            <p:ph type="pic" sz="quarter" idx="20"/>
          </p:nvPr>
        </p:nvSpPr>
        <p:spPr>
          <a:xfrm>
            <a:off x="0" y="0"/>
            <a:ext cx="9148222" cy="6858000"/>
          </a:xfrm>
          <a:custGeom>
            <a:avLst/>
            <a:gdLst>
              <a:gd name="connsiteX0" fmla="*/ 9144000 w 9148222"/>
              <a:gd name="connsiteY0" fmla="*/ 1528762 h 6858000"/>
              <a:gd name="connsiteX1" fmla="*/ 9148222 w 9148222"/>
              <a:gd name="connsiteY1" fmla="*/ 1528762 h 6858000"/>
              <a:gd name="connsiteX2" fmla="*/ 9148222 w 9148222"/>
              <a:gd name="connsiteY2" fmla="*/ 5257800 h 6858000"/>
              <a:gd name="connsiteX3" fmla="*/ 9144000 w 9148222"/>
              <a:gd name="connsiteY3" fmla="*/ 5257800 h 6858000"/>
              <a:gd name="connsiteX4" fmla="*/ 0 w 9148222"/>
              <a:gd name="connsiteY4" fmla="*/ 0 h 6858000"/>
              <a:gd name="connsiteX5" fmla="*/ 9144000 w 9148222"/>
              <a:gd name="connsiteY5" fmla="*/ 0 h 6858000"/>
              <a:gd name="connsiteX6" fmla="*/ 9144000 w 9148222"/>
              <a:gd name="connsiteY6" fmla="*/ 1528762 h 6858000"/>
              <a:gd name="connsiteX7" fmla="*/ 5486400 w 9148222"/>
              <a:gd name="connsiteY7" fmla="*/ 1528762 h 6858000"/>
              <a:gd name="connsiteX8" fmla="*/ 5486400 w 9148222"/>
              <a:gd name="connsiteY8" fmla="*/ 5257800 h 6858000"/>
              <a:gd name="connsiteX9" fmla="*/ 9144000 w 9148222"/>
              <a:gd name="connsiteY9" fmla="*/ 5257800 h 6858000"/>
              <a:gd name="connsiteX10" fmla="*/ 9144000 w 9148222"/>
              <a:gd name="connsiteY10" fmla="*/ 6858000 h 6858000"/>
              <a:gd name="connsiteX11" fmla="*/ 0 w 91482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8222" h="6858000">
                <a:moveTo>
                  <a:pt x="9144000" y="1528762"/>
                </a:moveTo>
                <a:lnTo>
                  <a:pt x="9148222" y="1528762"/>
                </a:lnTo>
                <a:lnTo>
                  <a:pt x="9148222" y="5257800"/>
                </a:lnTo>
                <a:lnTo>
                  <a:pt x="9144000" y="5257800"/>
                </a:lnTo>
                <a:close/>
                <a:moveTo>
                  <a:pt x="0" y="0"/>
                </a:moveTo>
                <a:lnTo>
                  <a:pt x="9144000" y="0"/>
                </a:lnTo>
                <a:lnTo>
                  <a:pt x="9144000" y="1528762"/>
                </a:lnTo>
                <a:lnTo>
                  <a:pt x="5486400" y="1528762"/>
                </a:lnTo>
                <a:lnTo>
                  <a:pt x="5486400" y="5257800"/>
                </a:lnTo>
                <a:lnTo>
                  <a:pt x="9144000" y="5257800"/>
                </a:lnTo>
                <a:lnTo>
                  <a:pt x="9144000" y="6858000"/>
                </a:lnTo>
                <a:lnTo>
                  <a:pt x="0" y="6858000"/>
                </a:lnTo>
                <a:close/>
              </a:path>
            </a:pathLst>
          </a:custGeom>
          <a:effectLst/>
        </p:spPr>
        <p:txBody>
          <a:bodyPr wrap="square">
            <a:noAutofit/>
          </a:bodyPr>
          <a:lstStyle>
            <a:lvl1pPr>
              <a:defRPr>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a:t>Click to edit Master title style</a:t>
            </a:r>
            <a:endParaRPr lang="en-US" dirty="0"/>
          </a:p>
        </p:txBody>
      </p:sp>
      <p:sp>
        <p:nvSpPr>
          <p:cNvPr id="9" name="Text Placeholder 8"/>
          <p:cNvSpPr>
            <a:spLocks noGrp="1"/>
          </p:cNvSpPr>
          <p:nvPr>
            <p:ph type="body" sz="quarter" idx="21" hasCustomPrompt="1"/>
          </p:nvPr>
        </p:nvSpPr>
        <p:spPr>
          <a:xfrm>
            <a:off x="5486400" y="1530626"/>
            <a:ext cx="3657600" cy="1066524"/>
          </a:xfrm>
        </p:spPr>
        <p:txBody>
          <a:bodyPr lIns="274320" anchor="ctr">
            <a:noAutofit/>
          </a:bodyPr>
          <a:lstStyle>
            <a:lvl1pPr marL="0" indent="0">
              <a:buNone/>
              <a:defRPr sz="2000" cap="all" spc="300" baseline="0">
                <a:solidFill>
                  <a:schemeClr val="accent3"/>
                </a:solidFill>
                <a:latin typeface="+mj-lt"/>
              </a:defRPr>
            </a:lvl1pPr>
          </a:lstStyle>
          <a:p>
            <a:pPr lvl="0"/>
            <a:r>
              <a:rPr lang="en-US" dirty="0"/>
              <a:t>Month Year</a:t>
            </a:r>
          </a:p>
        </p:txBody>
      </p:sp>
      <p:sp>
        <p:nvSpPr>
          <p:cNvPr id="13" name="Table Placeholder 12"/>
          <p:cNvSpPr>
            <a:spLocks noGrp="1"/>
          </p:cNvSpPr>
          <p:nvPr>
            <p:ph type="tbl" sz="quarter" idx="22" hasCustomPrompt="1"/>
          </p:nvPr>
        </p:nvSpPr>
        <p:spPr>
          <a:xfrm>
            <a:off x="5714998" y="2747270"/>
            <a:ext cx="3200401" cy="2286000"/>
          </a:xfrm>
        </p:spPr>
        <p:txBody>
          <a:bodyPr lIns="274320" rIns="274320">
            <a:noAutofit/>
          </a:bodyPr>
          <a:lstStyle>
            <a:lvl1pPr>
              <a:defRPr sz="1400">
                <a:solidFill>
                  <a:schemeClr val="accent3"/>
                </a:solidFill>
                <a:latin typeface="+mn-lt"/>
              </a:defRPr>
            </a:lvl1pPr>
          </a:lstStyle>
          <a:p>
            <a:r>
              <a:rPr lang="en-US" dirty="0"/>
              <a:t>Click icon to add table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lendar left">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noChangeAspect="1"/>
          </p:cNvSpPr>
          <p:nvPr>
            <p:ph type="pic" sz="quarter" idx="2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5257800 h 6858000"/>
              <a:gd name="connsiteX5" fmla="*/ 3661822 w 9144000"/>
              <a:gd name="connsiteY5" fmla="*/ 5257800 h 6858000"/>
              <a:gd name="connsiteX6" fmla="*/ 3661822 w 9144000"/>
              <a:gd name="connsiteY6" fmla="*/ 1528762 h 6858000"/>
              <a:gd name="connsiteX7" fmla="*/ 0 w 9144000"/>
              <a:gd name="connsiteY7" fmla="*/ 1528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0" y="6858000"/>
                </a:lnTo>
                <a:lnTo>
                  <a:pt x="0" y="5257800"/>
                </a:lnTo>
                <a:lnTo>
                  <a:pt x="3661822" y="5257800"/>
                </a:lnTo>
                <a:lnTo>
                  <a:pt x="3661822" y="1528762"/>
                </a:lnTo>
                <a:lnTo>
                  <a:pt x="0" y="1528762"/>
                </a:lnTo>
                <a:close/>
              </a:path>
            </a:pathLst>
          </a:custGeom>
          <a:effectLst/>
        </p:spPr>
        <p:txBody>
          <a:bodyPr wrap="square">
            <a:noAutofit/>
          </a:bodyPr>
          <a:lstStyle>
            <a:lvl1pPr>
              <a:defRPr>
                <a:solidFill>
                  <a:schemeClr val="tx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lgn="r">
              <a:defRPr sz="3200">
                <a:solidFill>
                  <a:schemeClr val="bg1"/>
                </a:solidFill>
                <a:latin typeface="+mj-lt"/>
              </a:defRPr>
            </a:lvl1pPr>
          </a:lstStyle>
          <a:p>
            <a:r>
              <a:rPr lang="en-US"/>
              <a:t>Click to edit Master title style</a:t>
            </a:r>
            <a:endParaRPr lang="en-US" dirty="0"/>
          </a:p>
        </p:txBody>
      </p:sp>
      <p:sp>
        <p:nvSpPr>
          <p:cNvPr id="12" name="Table Placeholder 12"/>
          <p:cNvSpPr>
            <a:spLocks noGrp="1"/>
          </p:cNvSpPr>
          <p:nvPr>
            <p:ph type="tbl" sz="quarter" idx="22" hasCustomPrompt="1"/>
          </p:nvPr>
        </p:nvSpPr>
        <p:spPr>
          <a:xfrm>
            <a:off x="228583" y="2747273"/>
            <a:ext cx="3200401" cy="2285996"/>
          </a:xfrm>
        </p:spPr>
        <p:txBody>
          <a:bodyPr lIns="274320" rIns="274320">
            <a:noAutofit/>
          </a:bodyPr>
          <a:lstStyle>
            <a:lvl1pPr>
              <a:defRPr sz="1400">
                <a:solidFill>
                  <a:schemeClr val="accent4"/>
                </a:solidFill>
                <a:latin typeface="+mn-lt"/>
              </a:defRPr>
            </a:lvl1pPr>
          </a:lstStyle>
          <a:p>
            <a:r>
              <a:rPr lang="en-US" dirty="0"/>
              <a:t>Click icon to add table</a:t>
            </a:r>
          </a:p>
        </p:txBody>
      </p:sp>
      <p:sp>
        <p:nvSpPr>
          <p:cNvPr id="13" name="Text Placeholder 8"/>
          <p:cNvSpPr>
            <a:spLocks noGrp="1"/>
          </p:cNvSpPr>
          <p:nvPr>
            <p:ph type="body" sz="quarter" idx="21" hasCustomPrompt="1"/>
          </p:nvPr>
        </p:nvSpPr>
        <p:spPr>
          <a:xfrm>
            <a:off x="-15" y="1530626"/>
            <a:ext cx="3657600" cy="1066524"/>
          </a:xfrm>
        </p:spPr>
        <p:txBody>
          <a:bodyPr lIns="274320" anchor="ctr">
            <a:noAutofit/>
          </a:bodyPr>
          <a:lstStyle>
            <a:lvl1pPr marL="0" indent="0">
              <a:buNone/>
              <a:defRPr sz="2000" cap="all" spc="300" baseline="0">
                <a:solidFill>
                  <a:schemeClr val="accent4"/>
                </a:solidFill>
                <a:latin typeface="+mj-lt"/>
              </a:defRPr>
            </a:lvl1pPr>
          </a:lstStyle>
          <a:p>
            <a:pPr lvl="0"/>
            <a:r>
              <a:rPr lang="en-US" dirty="0"/>
              <a:t>Month Year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alendar center">
    <p:spTree>
      <p:nvGrpSpPr>
        <p:cNvPr id="1" name=""/>
        <p:cNvGrpSpPr/>
        <p:nvPr/>
      </p:nvGrpSpPr>
      <p:grpSpPr>
        <a:xfrm>
          <a:off x="0" y="0"/>
          <a:ext cx="0" cy="0"/>
          <a:chOff x="0" y="0"/>
          <a:chExt cx="0" cy="0"/>
        </a:xfrm>
      </p:grpSpPr>
      <p:sp>
        <p:nvSpPr>
          <p:cNvPr id="10" name="Picture Placeholder 9"/>
          <p:cNvSpPr>
            <a:spLocks noGrp="1" noChangeAspect="1"/>
          </p:cNvSpPr>
          <p:nvPr>
            <p:ph type="pic" sz="quarter" idx="20"/>
          </p:nvPr>
        </p:nvSpPr>
        <p:spPr>
          <a:xfrm>
            <a:off x="0" y="0"/>
            <a:ext cx="9144000" cy="6858000"/>
          </a:xfrm>
          <a:custGeom>
            <a:avLst/>
            <a:gdLst>
              <a:gd name="connsiteX0" fmla="*/ 2741089 w 9144000"/>
              <a:gd name="connsiteY0" fmla="*/ 1528762 h 6858000"/>
              <a:gd name="connsiteX1" fmla="*/ 2741089 w 9144000"/>
              <a:gd name="connsiteY1" fmla="*/ 5257800 h 6858000"/>
              <a:gd name="connsiteX2" fmla="*/ 6402911 w 9144000"/>
              <a:gd name="connsiteY2" fmla="*/ 5257800 h 6858000"/>
              <a:gd name="connsiteX3" fmla="*/ 6402911 w 9144000"/>
              <a:gd name="connsiteY3" fmla="*/ 1528762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2741089" y="1528762"/>
                </a:moveTo>
                <a:lnTo>
                  <a:pt x="2741089" y="5257800"/>
                </a:lnTo>
                <a:lnTo>
                  <a:pt x="6402911" y="5257800"/>
                </a:lnTo>
                <a:lnTo>
                  <a:pt x="6402911" y="1528762"/>
                </a:lnTo>
                <a:close/>
                <a:moveTo>
                  <a:pt x="0" y="0"/>
                </a:moveTo>
                <a:lnTo>
                  <a:pt x="9144000" y="0"/>
                </a:lnTo>
                <a:lnTo>
                  <a:pt x="9144000" y="6858000"/>
                </a:lnTo>
                <a:lnTo>
                  <a:pt x="0" y="6858000"/>
                </a:lnTo>
                <a:close/>
              </a:path>
            </a:pathLst>
          </a:custGeom>
          <a:effectLst/>
        </p:spPr>
        <p:txBody>
          <a:bodyPr wrap="square">
            <a:noAutofit/>
          </a:bodyPr>
          <a:lstStyle>
            <a:lvl1pPr>
              <a:defRPr>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dirty="0"/>
              <a:t>Click to edit Master title style</a:t>
            </a:r>
          </a:p>
        </p:txBody>
      </p:sp>
      <p:sp>
        <p:nvSpPr>
          <p:cNvPr id="11" name="Table Placeholder 12"/>
          <p:cNvSpPr>
            <a:spLocks noGrp="1"/>
          </p:cNvSpPr>
          <p:nvPr>
            <p:ph type="tbl" sz="quarter" idx="22" hasCustomPrompt="1"/>
          </p:nvPr>
        </p:nvSpPr>
        <p:spPr>
          <a:xfrm>
            <a:off x="2971789" y="2747272"/>
            <a:ext cx="3200401" cy="2285996"/>
          </a:xfrm>
        </p:spPr>
        <p:txBody>
          <a:bodyPr lIns="274320" rIns="274320">
            <a:noAutofit/>
          </a:bodyPr>
          <a:lstStyle>
            <a:lvl1pPr>
              <a:defRPr sz="1400">
                <a:solidFill>
                  <a:schemeClr val="accent1"/>
                </a:solidFill>
                <a:latin typeface="+mn-lt"/>
              </a:defRPr>
            </a:lvl1pPr>
          </a:lstStyle>
          <a:p>
            <a:r>
              <a:rPr lang="en-US" dirty="0"/>
              <a:t>Click icon to add table</a:t>
            </a:r>
          </a:p>
        </p:txBody>
      </p:sp>
      <p:sp>
        <p:nvSpPr>
          <p:cNvPr id="12" name="Text Placeholder 8"/>
          <p:cNvSpPr>
            <a:spLocks noGrp="1"/>
          </p:cNvSpPr>
          <p:nvPr>
            <p:ph type="body" sz="quarter" idx="21" hasCustomPrompt="1"/>
          </p:nvPr>
        </p:nvSpPr>
        <p:spPr>
          <a:xfrm>
            <a:off x="2743191" y="1530626"/>
            <a:ext cx="3657600" cy="1066524"/>
          </a:xfrm>
        </p:spPr>
        <p:txBody>
          <a:bodyPr lIns="274320" anchor="ctr">
            <a:noAutofit/>
          </a:bodyPr>
          <a:lstStyle>
            <a:lvl1pPr marL="0" indent="0">
              <a:buNone/>
              <a:defRPr sz="2000" cap="all" spc="300" baseline="0">
                <a:solidFill>
                  <a:schemeClr val="accent1"/>
                </a:solidFill>
                <a:latin typeface="+mj-lt"/>
              </a:defRPr>
            </a:lvl1pPr>
          </a:lstStyle>
          <a:p>
            <a:pPr lvl="0"/>
            <a:r>
              <a:rPr lang="en-US" dirty="0"/>
              <a:t>Month Year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alendar lef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Picture Placeholder 10"/>
          <p:cNvSpPr>
            <a:spLocks noGrp="1" noChangeAspect="1"/>
          </p:cNvSpPr>
          <p:nvPr>
            <p:ph type="pic" sz="quarter" idx="2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5257800 h 6858000"/>
              <a:gd name="connsiteX5" fmla="*/ 3661822 w 9144000"/>
              <a:gd name="connsiteY5" fmla="*/ 5257800 h 6858000"/>
              <a:gd name="connsiteX6" fmla="*/ 3661822 w 9144000"/>
              <a:gd name="connsiteY6" fmla="*/ 1528762 h 6858000"/>
              <a:gd name="connsiteX7" fmla="*/ 0 w 9144000"/>
              <a:gd name="connsiteY7" fmla="*/ 1528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0" y="6858000"/>
                </a:lnTo>
                <a:lnTo>
                  <a:pt x="0" y="5257800"/>
                </a:lnTo>
                <a:lnTo>
                  <a:pt x="3661822" y="5257800"/>
                </a:lnTo>
                <a:lnTo>
                  <a:pt x="3661822" y="1528762"/>
                </a:lnTo>
                <a:lnTo>
                  <a:pt x="0" y="1528762"/>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lgn="r">
              <a:defRPr sz="3200">
                <a:solidFill>
                  <a:schemeClr val="bg1"/>
                </a:solidFill>
                <a:latin typeface="+mj-lt"/>
              </a:defRPr>
            </a:lvl1pPr>
          </a:lstStyle>
          <a:p>
            <a:r>
              <a:rPr lang="en-US"/>
              <a:t>Click to edit Master title style</a:t>
            </a:r>
            <a:endParaRPr lang="en-US" dirty="0"/>
          </a:p>
        </p:txBody>
      </p:sp>
      <p:sp>
        <p:nvSpPr>
          <p:cNvPr id="12" name="Table Placeholder 12"/>
          <p:cNvSpPr>
            <a:spLocks noGrp="1"/>
          </p:cNvSpPr>
          <p:nvPr>
            <p:ph type="tbl" sz="quarter" idx="22" hasCustomPrompt="1"/>
          </p:nvPr>
        </p:nvSpPr>
        <p:spPr>
          <a:xfrm>
            <a:off x="228583" y="2747273"/>
            <a:ext cx="3200401" cy="2285996"/>
          </a:xfrm>
        </p:spPr>
        <p:txBody>
          <a:bodyPr lIns="274320" rIns="274320">
            <a:noAutofit/>
          </a:bodyPr>
          <a:lstStyle>
            <a:lvl1pPr>
              <a:defRPr sz="1400">
                <a:solidFill>
                  <a:schemeClr val="bg1"/>
                </a:solidFill>
                <a:latin typeface="+mn-lt"/>
              </a:defRPr>
            </a:lvl1pPr>
          </a:lstStyle>
          <a:p>
            <a:r>
              <a:rPr lang="en-US" dirty="0"/>
              <a:t>Click icon to add table</a:t>
            </a:r>
          </a:p>
        </p:txBody>
      </p:sp>
      <p:sp>
        <p:nvSpPr>
          <p:cNvPr id="13" name="Text Placeholder 8"/>
          <p:cNvSpPr>
            <a:spLocks noGrp="1"/>
          </p:cNvSpPr>
          <p:nvPr>
            <p:ph type="body" sz="quarter" idx="21" hasCustomPrompt="1"/>
          </p:nvPr>
        </p:nvSpPr>
        <p:spPr>
          <a:xfrm>
            <a:off x="-15"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p:spPr>
        <p:txBody>
          <a:bodyPr/>
          <a:lstStyle/>
          <a:p>
            <a:fld id="{FDE934FF-F4E1-47C5-9CA5-30A81DDE2BE4}" type="datetimeFigureOut">
              <a:rPr lang="en-US" smtClean="0"/>
              <a:t>5/9/2024</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lendar left">
    <p:bg>
      <p:bgPr>
        <a:solidFill>
          <a:schemeClr val="accent4"/>
        </a:solidFill>
        <a:effectLst/>
      </p:bgPr>
    </p:bg>
    <p:spTree>
      <p:nvGrpSpPr>
        <p:cNvPr id="1" name=""/>
        <p:cNvGrpSpPr/>
        <p:nvPr/>
      </p:nvGrpSpPr>
      <p:grpSpPr>
        <a:xfrm>
          <a:off x="0" y="0"/>
          <a:ext cx="0" cy="0"/>
          <a:chOff x="0" y="0"/>
          <a:chExt cx="0" cy="0"/>
        </a:xfrm>
      </p:grpSpPr>
      <p:sp>
        <p:nvSpPr>
          <p:cNvPr id="11" name="Picture Placeholder 10"/>
          <p:cNvSpPr>
            <a:spLocks noGrp="1" noChangeAspect="1"/>
          </p:cNvSpPr>
          <p:nvPr>
            <p:ph type="pic" sz="quarter" idx="2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5257800 h 6858000"/>
              <a:gd name="connsiteX5" fmla="*/ 3661822 w 9144000"/>
              <a:gd name="connsiteY5" fmla="*/ 5257800 h 6858000"/>
              <a:gd name="connsiteX6" fmla="*/ 3661822 w 9144000"/>
              <a:gd name="connsiteY6" fmla="*/ 1528762 h 6858000"/>
              <a:gd name="connsiteX7" fmla="*/ 0 w 9144000"/>
              <a:gd name="connsiteY7" fmla="*/ 1528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0" y="6858000"/>
                </a:lnTo>
                <a:lnTo>
                  <a:pt x="0" y="5257800"/>
                </a:lnTo>
                <a:lnTo>
                  <a:pt x="3661822" y="5257800"/>
                </a:lnTo>
                <a:lnTo>
                  <a:pt x="3661822" y="1528762"/>
                </a:lnTo>
                <a:lnTo>
                  <a:pt x="0" y="1528762"/>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lgn="r">
              <a:defRPr sz="3200">
                <a:solidFill>
                  <a:schemeClr val="bg1"/>
                </a:solidFill>
                <a:latin typeface="+mj-lt"/>
              </a:defRPr>
            </a:lvl1pPr>
          </a:lstStyle>
          <a:p>
            <a:r>
              <a:rPr lang="en-US"/>
              <a:t>Click to edit Master title style</a:t>
            </a:r>
            <a:endParaRPr lang="en-US" dirty="0"/>
          </a:p>
        </p:txBody>
      </p:sp>
      <p:sp>
        <p:nvSpPr>
          <p:cNvPr id="12" name="Table Placeholder 12"/>
          <p:cNvSpPr>
            <a:spLocks noGrp="1"/>
          </p:cNvSpPr>
          <p:nvPr>
            <p:ph type="tbl" sz="quarter" idx="22" hasCustomPrompt="1"/>
          </p:nvPr>
        </p:nvSpPr>
        <p:spPr>
          <a:xfrm>
            <a:off x="228583" y="2747273"/>
            <a:ext cx="3200401" cy="2285996"/>
          </a:xfrm>
        </p:spPr>
        <p:txBody>
          <a:bodyPr lIns="274320" rIns="274320">
            <a:noAutofit/>
          </a:bodyPr>
          <a:lstStyle>
            <a:lvl1pPr>
              <a:defRPr sz="1400">
                <a:solidFill>
                  <a:schemeClr val="bg1"/>
                </a:solidFill>
                <a:latin typeface="+mn-lt"/>
              </a:defRPr>
            </a:lvl1pPr>
          </a:lstStyle>
          <a:p>
            <a:r>
              <a:rPr lang="en-US" dirty="0"/>
              <a:t>Click icon to add table</a:t>
            </a:r>
          </a:p>
        </p:txBody>
      </p:sp>
      <p:sp>
        <p:nvSpPr>
          <p:cNvPr id="13" name="Text Placeholder 8"/>
          <p:cNvSpPr>
            <a:spLocks noGrp="1"/>
          </p:cNvSpPr>
          <p:nvPr>
            <p:ph type="body" sz="quarter" idx="21" hasCustomPrompt="1"/>
          </p:nvPr>
        </p:nvSpPr>
        <p:spPr>
          <a:xfrm>
            <a:off x="-15"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endar center">
    <p:spTree>
      <p:nvGrpSpPr>
        <p:cNvPr id="1" name=""/>
        <p:cNvGrpSpPr/>
        <p:nvPr/>
      </p:nvGrpSpPr>
      <p:grpSpPr>
        <a:xfrm>
          <a:off x="0" y="0"/>
          <a:ext cx="0" cy="0"/>
          <a:chOff x="0" y="0"/>
          <a:chExt cx="0" cy="0"/>
        </a:xfrm>
      </p:grpSpPr>
      <p:sp>
        <p:nvSpPr>
          <p:cNvPr id="10" name="Picture Placeholder 9"/>
          <p:cNvSpPr>
            <a:spLocks noGrp="1" noChangeAspect="1"/>
          </p:cNvSpPr>
          <p:nvPr>
            <p:ph type="pic" sz="quarter" idx="20"/>
          </p:nvPr>
        </p:nvSpPr>
        <p:spPr>
          <a:xfrm>
            <a:off x="0" y="0"/>
            <a:ext cx="9144000" cy="6858000"/>
          </a:xfrm>
          <a:custGeom>
            <a:avLst/>
            <a:gdLst>
              <a:gd name="connsiteX0" fmla="*/ 2741089 w 9144000"/>
              <a:gd name="connsiteY0" fmla="*/ 1528762 h 6858000"/>
              <a:gd name="connsiteX1" fmla="*/ 2741089 w 9144000"/>
              <a:gd name="connsiteY1" fmla="*/ 5257800 h 6858000"/>
              <a:gd name="connsiteX2" fmla="*/ 6402911 w 9144000"/>
              <a:gd name="connsiteY2" fmla="*/ 5257800 h 6858000"/>
              <a:gd name="connsiteX3" fmla="*/ 6402911 w 9144000"/>
              <a:gd name="connsiteY3" fmla="*/ 1528762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2741089" y="1528762"/>
                </a:moveTo>
                <a:lnTo>
                  <a:pt x="2741089" y="5257800"/>
                </a:lnTo>
                <a:lnTo>
                  <a:pt x="6402911" y="5257800"/>
                </a:lnTo>
                <a:lnTo>
                  <a:pt x="6402911" y="1528762"/>
                </a:lnTo>
                <a:close/>
                <a:moveTo>
                  <a:pt x="0" y="0"/>
                </a:moveTo>
                <a:lnTo>
                  <a:pt x="9144000" y="0"/>
                </a:lnTo>
                <a:lnTo>
                  <a:pt x="9144000" y="6858000"/>
                </a:lnTo>
                <a:lnTo>
                  <a:pt x="0" y="6858000"/>
                </a:lnTo>
                <a:close/>
              </a:path>
            </a:pathLst>
          </a:custGeom>
          <a:effectLst/>
        </p:spPr>
        <p:txBody>
          <a:bodyPr wrap="square">
            <a:noAutofit/>
          </a:bodyPr>
          <a:lstStyle>
            <a:lvl1pPr>
              <a:defRPr>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dirty="0"/>
              <a:t>Click to edit Master title style</a:t>
            </a:r>
          </a:p>
        </p:txBody>
      </p:sp>
      <p:sp>
        <p:nvSpPr>
          <p:cNvPr id="11" name="Table Placeholder 12"/>
          <p:cNvSpPr>
            <a:spLocks noGrp="1"/>
          </p:cNvSpPr>
          <p:nvPr>
            <p:ph type="tbl" sz="quarter" idx="22" hasCustomPrompt="1"/>
          </p:nvPr>
        </p:nvSpPr>
        <p:spPr>
          <a:xfrm>
            <a:off x="2971789" y="2747272"/>
            <a:ext cx="3200401" cy="2285996"/>
          </a:xfrm>
        </p:spPr>
        <p:txBody>
          <a:bodyPr lIns="274320" rIns="274320">
            <a:noAutofit/>
          </a:bodyPr>
          <a:lstStyle>
            <a:lvl1pPr>
              <a:defRPr sz="1400">
                <a:solidFill>
                  <a:schemeClr val="accent2"/>
                </a:solidFill>
                <a:latin typeface="+mn-lt"/>
              </a:defRPr>
            </a:lvl1pPr>
          </a:lstStyle>
          <a:p>
            <a:r>
              <a:rPr lang="en-US" dirty="0"/>
              <a:t>Click icon to add table</a:t>
            </a:r>
          </a:p>
        </p:txBody>
      </p:sp>
      <p:sp>
        <p:nvSpPr>
          <p:cNvPr id="12" name="Text Placeholder 8"/>
          <p:cNvSpPr>
            <a:spLocks noGrp="1"/>
          </p:cNvSpPr>
          <p:nvPr>
            <p:ph type="body" sz="quarter" idx="21" hasCustomPrompt="1"/>
          </p:nvPr>
        </p:nvSpPr>
        <p:spPr>
          <a:xfrm>
            <a:off x="2743191" y="1530626"/>
            <a:ext cx="3657600" cy="1066524"/>
          </a:xfrm>
        </p:spPr>
        <p:txBody>
          <a:bodyPr lIns="274320" anchor="ctr">
            <a:noAutofit/>
          </a:bodyPr>
          <a:lstStyle>
            <a:lvl1pPr marL="0" indent="0">
              <a:buNone/>
              <a:defRPr sz="2000" cap="all" spc="300" baseline="0">
                <a:solidFill>
                  <a:schemeClr val="accent2"/>
                </a:solidFill>
                <a:latin typeface="+mj-lt"/>
              </a:defRPr>
            </a:lvl1pPr>
          </a:lstStyle>
          <a:p>
            <a:pPr lvl="0"/>
            <a:r>
              <a:rPr lang="en-US" dirty="0"/>
              <a:t>Month Year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lendar righ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20"/>
          </p:nvPr>
        </p:nvSpPr>
        <p:spPr>
          <a:xfrm>
            <a:off x="0" y="0"/>
            <a:ext cx="9148222" cy="6858000"/>
          </a:xfrm>
          <a:custGeom>
            <a:avLst/>
            <a:gdLst>
              <a:gd name="connsiteX0" fmla="*/ 9144000 w 9148222"/>
              <a:gd name="connsiteY0" fmla="*/ 1528762 h 6858000"/>
              <a:gd name="connsiteX1" fmla="*/ 9148222 w 9148222"/>
              <a:gd name="connsiteY1" fmla="*/ 1528762 h 6858000"/>
              <a:gd name="connsiteX2" fmla="*/ 9148222 w 9148222"/>
              <a:gd name="connsiteY2" fmla="*/ 5257800 h 6858000"/>
              <a:gd name="connsiteX3" fmla="*/ 9144000 w 9148222"/>
              <a:gd name="connsiteY3" fmla="*/ 5257800 h 6858000"/>
              <a:gd name="connsiteX4" fmla="*/ 0 w 9148222"/>
              <a:gd name="connsiteY4" fmla="*/ 0 h 6858000"/>
              <a:gd name="connsiteX5" fmla="*/ 9144000 w 9148222"/>
              <a:gd name="connsiteY5" fmla="*/ 0 h 6858000"/>
              <a:gd name="connsiteX6" fmla="*/ 9144000 w 9148222"/>
              <a:gd name="connsiteY6" fmla="*/ 1528762 h 6858000"/>
              <a:gd name="connsiteX7" fmla="*/ 5486400 w 9148222"/>
              <a:gd name="connsiteY7" fmla="*/ 1528762 h 6858000"/>
              <a:gd name="connsiteX8" fmla="*/ 5486400 w 9148222"/>
              <a:gd name="connsiteY8" fmla="*/ 5257800 h 6858000"/>
              <a:gd name="connsiteX9" fmla="*/ 9144000 w 9148222"/>
              <a:gd name="connsiteY9" fmla="*/ 5257800 h 6858000"/>
              <a:gd name="connsiteX10" fmla="*/ 9144000 w 9148222"/>
              <a:gd name="connsiteY10" fmla="*/ 6858000 h 6858000"/>
              <a:gd name="connsiteX11" fmla="*/ 0 w 91482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8222" h="6858000">
                <a:moveTo>
                  <a:pt x="9144000" y="1528762"/>
                </a:moveTo>
                <a:lnTo>
                  <a:pt x="9148222" y="1528762"/>
                </a:lnTo>
                <a:lnTo>
                  <a:pt x="9148222" y="5257800"/>
                </a:lnTo>
                <a:lnTo>
                  <a:pt x="9144000" y="5257800"/>
                </a:lnTo>
                <a:close/>
                <a:moveTo>
                  <a:pt x="0" y="0"/>
                </a:moveTo>
                <a:lnTo>
                  <a:pt x="9144000" y="0"/>
                </a:lnTo>
                <a:lnTo>
                  <a:pt x="9144000" y="1528762"/>
                </a:lnTo>
                <a:lnTo>
                  <a:pt x="5486400" y="1528762"/>
                </a:lnTo>
                <a:lnTo>
                  <a:pt x="5486400" y="5257800"/>
                </a:lnTo>
                <a:lnTo>
                  <a:pt x="9144000" y="5257800"/>
                </a:lnTo>
                <a:lnTo>
                  <a:pt x="9144000" y="6858000"/>
                </a:lnTo>
                <a:lnTo>
                  <a:pt x="0" y="6858000"/>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a:t>Click to edit Master title style</a:t>
            </a:r>
            <a:endParaRPr lang="en-US" dirty="0"/>
          </a:p>
        </p:txBody>
      </p:sp>
      <p:sp>
        <p:nvSpPr>
          <p:cNvPr id="9" name="Text Placeholder 8"/>
          <p:cNvSpPr>
            <a:spLocks noGrp="1"/>
          </p:cNvSpPr>
          <p:nvPr>
            <p:ph type="body" sz="quarter" idx="21" hasCustomPrompt="1"/>
          </p:nvPr>
        </p:nvSpPr>
        <p:spPr>
          <a:xfrm>
            <a:off x="5486400"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
        <p:nvSpPr>
          <p:cNvPr id="13" name="Table Placeholder 12"/>
          <p:cNvSpPr>
            <a:spLocks noGrp="1"/>
          </p:cNvSpPr>
          <p:nvPr>
            <p:ph type="tbl" sz="quarter" idx="22" hasCustomPrompt="1"/>
          </p:nvPr>
        </p:nvSpPr>
        <p:spPr>
          <a:xfrm>
            <a:off x="5714998" y="2747270"/>
            <a:ext cx="3200401" cy="2286000"/>
          </a:xfrm>
        </p:spPr>
        <p:txBody>
          <a:bodyPr lIns="274320" rIns="274320">
            <a:noAutofit/>
          </a:bodyPr>
          <a:lstStyle>
            <a:lvl1pPr>
              <a:defRPr sz="1400">
                <a:solidFill>
                  <a:schemeClr val="bg1"/>
                </a:solidFill>
                <a:latin typeface="+mn-lt"/>
              </a:defRPr>
            </a:lvl1pPr>
          </a:lstStyle>
          <a:p>
            <a:r>
              <a:rPr lang="en-US" dirty="0"/>
              <a:t>Click icon to add table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alendar right">
    <p:bg>
      <p:bgPr>
        <a:solidFill>
          <a:schemeClr val="accent3"/>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20"/>
          </p:nvPr>
        </p:nvSpPr>
        <p:spPr>
          <a:xfrm>
            <a:off x="0" y="0"/>
            <a:ext cx="9148222" cy="6858000"/>
          </a:xfrm>
          <a:custGeom>
            <a:avLst/>
            <a:gdLst>
              <a:gd name="connsiteX0" fmla="*/ 9144000 w 9148222"/>
              <a:gd name="connsiteY0" fmla="*/ 1528762 h 6858000"/>
              <a:gd name="connsiteX1" fmla="*/ 9148222 w 9148222"/>
              <a:gd name="connsiteY1" fmla="*/ 1528762 h 6858000"/>
              <a:gd name="connsiteX2" fmla="*/ 9148222 w 9148222"/>
              <a:gd name="connsiteY2" fmla="*/ 5257800 h 6858000"/>
              <a:gd name="connsiteX3" fmla="*/ 9144000 w 9148222"/>
              <a:gd name="connsiteY3" fmla="*/ 5257800 h 6858000"/>
              <a:gd name="connsiteX4" fmla="*/ 0 w 9148222"/>
              <a:gd name="connsiteY4" fmla="*/ 0 h 6858000"/>
              <a:gd name="connsiteX5" fmla="*/ 9144000 w 9148222"/>
              <a:gd name="connsiteY5" fmla="*/ 0 h 6858000"/>
              <a:gd name="connsiteX6" fmla="*/ 9144000 w 9148222"/>
              <a:gd name="connsiteY6" fmla="*/ 1528762 h 6858000"/>
              <a:gd name="connsiteX7" fmla="*/ 5486400 w 9148222"/>
              <a:gd name="connsiteY7" fmla="*/ 1528762 h 6858000"/>
              <a:gd name="connsiteX8" fmla="*/ 5486400 w 9148222"/>
              <a:gd name="connsiteY8" fmla="*/ 5257800 h 6858000"/>
              <a:gd name="connsiteX9" fmla="*/ 9144000 w 9148222"/>
              <a:gd name="connsiteY9" fmla="*/ 5257800 h 6858000"/>
              <a:gd name="connsiteX10" fmla="*/ 9144000 w 9148222"/>
              <a:gd name="connsiteY10" fmla="*/ 6858000 h 6858000"/>
              <a:gd name="connsiteX11" fmla="*/ 0 w 91482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8222" h="6858000">
                <a:moveTo>
                  <a:pt x="9144000" y="1528762"/>
                </a:moveTo>
                <a:lnTo>
                  <a:pt x="9148222" y="1528762"/>
                </a:lnTo>
                <a:lnTo>
                  <a:pt x="9148222" y="5257800"/>
                </a:lnTo>
                <a:lnTo>
                  <a:pt x="9144000" y="5257800"/>
                </a:lnTo>
                <a:close/>
                <a:moveTo>
                  <a:pt x="0" y="0"/>
                </a:moveTo>
                <a:lnTo>
                  <a:pt x="9144000" y="0"/>
                </a:lnTo>
                <a:lnTo>
                  <a:pt x="9144000" y="1528762"/>
                </a:lnTo>
                <a:lnTo>
                  <a:pt x="5486400" y="1528762"/>
                </a:lnTo>
                <a:lnTo>
                  <a:pt x="5486400" y="5257800"/>
                </a:lnTo>
                <a:lnTo>
                  <a:pt x="9144000" y="5257800"/>
                </a:lnTo>
                <a:lnTo>
                  <a:pt x="9144000" y="6858000"/>
                </a:lnTo>
                <a:lnTo>
                  <a:pt x="0" y="6858000"/>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a:t>Click to edit Master title style</a:t>
            </a:r>
            <a:endParaRPr lang="en-US" dirty="0"/>
          </a:p>
        </p:txBody>
      </p:sp>
      <p:sp>
        <p:nvSpPr>
          <p:cNvPr id="9" name="Text Placeholder 8"/>
          <p:cNvSpPr>
            <a:spLocks noGrp="1"/>
          </p:cNvSpPr>
          <p:nvPr>
            <p:ph type="body" sz="quarter" idx="21" hasCustomPrompt="1"/>
          </p:nvPr>
        </p:nvSpPr>
        <p:spPr>
          <a:xfrm>
            <a:off x="5486400"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
        <p:nvSpPr>
          <p:cNvPr id="13" name="Table Placeholder 12"/>
          <p:cNvSpPr>
            <a:spLocks noGrp="1"/>
          </p:cNvSpPr>
          <p:nvPr>
            <p:ph type="tbl" sz="quarter" idx="22" hasCustomPrompt="1"/>
          </p:nvPr>
        </p:nvSpPr>
        <p:spPr>
          <a:xfrm>
            <a:off x="5714998" y="2747270"/>
            <a:ext cx="3200401" cy="2286000"/>
          </a:xfrm>
        </p:spPr>
        <p:txBody>
          <a:bodyPr lIns="274320" rIns="274320">
            <a:noAutofit/>
          </a:bodyPr>
          <a:lstStyle>
            <a:lvl1pPr>
              <a:defRPr sz="1400">
                <a:solidFill>
                  <a:schemeClr val="bg1"/>
                </a:solidFill>
                <a:latin typeface="+mn-lt"/>
              </a:defRPr>
            </a:lvl1pPr>
          </a:lstStyle>
          <a:p>
            <a:r>
              <a:rPr lang="en-US" dirty="0"/>
              <a:t>Click icon to add table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alendar left">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noChangeAspect="1"/>
          </p:cNvSpPr>
          <p:nvPr>
            <p:ph type="pic" sz="quarter" idx="2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5257800 h 6858000"/>
              <a:gd name="connsiteX5" fmla="*/ 3661822 w 9144000"/>
              <a:gd name="connsiteY5" fmla="*/ 5257800 h 6858000"/>
              <a:gd name="connsiteX6" fmla="*/ 3661822 w 9144000"/>
              <a:gd name="connsiteY6" fmla="*/ 1528762 h 6858000"/>
              <a:gd name="connsiteX7" fmla="*/ 0 w 9144000"/>
              <a:gd name="connsiteY7" fmla="*/ 1528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0" y="6858000"/>
                </a:lnTo>
                <a:lnTo>
                  <a:pt x="0" y="5257800"/>
                </a:lnTo>
                <a:lnTo>
                  <a:pt x="3661822" y="5257800"/>
                </a:lnTo>
                <a:lnTo>
                  <a:pt x="3661822" y="1528762"/>
                </a:lnTo>
                <a:lnTo>
                  <a:pt x="0" y="1528762"/>
                </a:lnTo>
                <a:close/>
              </a:path>
            </a:pathLst>
          </a:custGeom>
          <a:effectLst/>
        </p:spPr>
        <p:txBody>
          <a:bodyPr wrap="square">
            <a:noAutofit/>
          </a:bodyPr>
          <a:lstStyle>
            <a:lvl1pPr>
              <a:defRPr>
                <a:solidFill>
                  <a:schemeClr val="tx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lgn="r">
              <a:defRPr sz="3200">
                <a:solidFill>
                  <a:schemeClr val="bg1"/>
                </a:solidFill>
                <a:latin typeface="+mj-lt"/>
              </a:defRPr>
            </a:lvl1pPr>
          </a:lstStyle>
          <a:p>
            <a:r>
              <a:rPr lang="en-US"/>
              <a:t>Click to edit Master title style</a:t>
            </a:r>
            <a:endParaRPr lang="en-US" dirty="0"/>
          </a:p>
        </p:txBody>
      </p:sp>
      <p:sp>
        <p:nvSpPr>
          <p:cNvPr id="12" name="Table Placeholder 12"/>
          <p:cNvSpPr>
            <a:spLocks noGrp="1"/>
          </p:cNvSpPr>
          <p:nvPr>
            <p:ph type="tbl" sz="quarter" idx="22" hasCustomPrompt="1"/>
          </p:nvPr>
        </p:nvSpPr>
        <p:spPr>
          <a:xfrm>
            <a:off x="228583" y="2747273"/>
            <a:ext cx="3200401" cy="2285996"/>
          </a:xfrm>
        </p:spPr>
        <p:txBody>
          <a:bodyPr lIns="274320" rIns="274320">
            <a:noAutofit/>
          </a:bodyPr>
          <a:lstStyle>
            <a:lvl1pPr>
              <a:defRPr sz="1400">
                <a:solidFill>
                  <a:schemeClr val="tx1"/>
                </a:solidFill>
                <a:latin typeface="+mn-lt"/>
              </a:defRPr>
            </a:lvl1pPr>
          </a:lstStyle>
          <a:p>
            <a:r>
              <a:rPr lang="en-US" dirty="0"/>
              <a:t>Click icon to add table</a:t>
            </a:r>
          </a:p>
        </p:txBody>
      </p:sp>
      <p:sp>
        <p:nvSpPr>
          <p:cNvPr id="13" name="Text Placeholder 8"/>
          <p:cNvSpPr>
            <a:spLocks noGrp="1"/>
          </p:cNvSpPr>
          <p:nvPr>
            <p:ph type="body" sz="quarter" idx="21" hasCustomPrompt="1"/>
          </p:nvPr>
        </p:nvSpPr>
        <p:spPr>
          <a:xfrm>
            <a:off x="-15" y="1530626"/>
            <a:ext cx="3657600" cy="1066524"/>
          </a:xfrm>
        </p:spPr>
        <p:txBody>
          <a:bodyPr lIns="274320" anchor="ctr">
            <a:noAutofit/>
          </a:bodyPr>
          <a:lstStyle>
            <a:lvl1pPr marL="0" indent="0">
              <a:buNone/>
              <a:defRPr sz="2000" cap="all" spc="300" baseline="0">
                <a:solidFill>
                  <a:schemeClr val="tx1"/>
                </a:solidFill>
                <a:latin typeface="+mj-lt"/>
              </a:defRPr>
            </a:lvl1pPr>
          </a:lstStyle>
          <a:p>
            <a:pPr lvl="0"/>
            <a:r>
              <a:rPr lang="en-US" dirty="0"/>
              <a:t>Month Year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alendar right">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20"/>
          </p:nvPr>
        </p:nvSpPr>
        <p:spPr>
          <a:xfrm>
            <a:off x="0" y="0"/>
            <a:ext cx="9148222" cy="6858000"/>
          </a:xfrm>
          <a:custGeom>
            <a:avLst/>
            <a:gdLst>
              <a:gd name="connsiteX0" fmla="*/ 9144000 w 9148222"/>
              <a:gd name="connsiteY0" fmla="*/ 1528762 h 6858000"/>
              <a:gd name="connsiteX1" fmla="*/ 9148222 w 9148222"/>
              <a:gd name="connsiteY1" fmla="*/ 1528762 h 6858000"/>
              <a:gd name="connsiteX2" fmla="*/ 9148222 w 9148222"/>
              <a:gd name="connsiteY2" fmla="*/ 5257800 h 6858000"/>
              <a:gd name="connsiteX3" fmla="*/ 9144000 w 9148222"/>
              <a:gd name="connsiteY3" fmla="*/ 5257800 h 6858000"/>
              <a:gd name="connsiteX4" fmla="*/ 0 w 9148222"/>
              <a:gd name="connsiteY4" fmla="*/ 0 h 6858000"/>
              <a:gd name="connsiteX5" fmla="*/ 9144000 w 9148222"/>
              <a:gd name="connsiteY5" fmla="*/ 0 h 6858000"/>
              <a:gd name="connsiteX6" fmla="*/ 9144000 w 9148222"/>
              <a:gd name="connsiteY6" fmla="*/ 1528762 h 6858000"/>
              <a:gd name="connsiteX7" fmla="*/ 5486400 w 9148222"/>
              <a:gd name="connsiteY7" fmla="*/ 1528762 h 6858000"/>
              <a:gd name="connsiteX8" fmla="*/ 5486400 w 9148222"/>
              <a:gd name="connsiteY8" fmla="*/ 5257800 h 6858000"/>
              <a:gd name="connsiteX9" fmla="*/ 9144000 w 9148222"/>
              <a:gd name="connsiteY9" fmla="*/ 5257800 h 6858000"/>
              <a:gd name="connsiteX10" fmla="*/ 9144000 w 9148222"/>
              <a:gd name="connsiteY10" fmla="*/ 6858000 h 6858000"/>
              <a:gd name="connsiteX11" fmla="*/ 0 w 91482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8222" h="6858000">
                <a:moveTo>
                  <a:pt x="9144000" y="1528762"/>
                </a:moveTo>
                <a:lnTo>
                  <a:pt x="9148222" y="1528762"/>
                </a:lnTo>
                <a:lnTo>
                  <a:pt x="9148222" y="5257800"/>
                </a:lnTo>
                <a:lnTo>
                  <a:pt x="9144000" y="5257800"/>
                </a:lnTo>
                <a:close/>
                <a:moveTo>
                  <a:pt x="0" y="0"/>
                </a:moveTo>
                <a:lnTo>
                  <a:pt x="9144000" y="0"/>
                </a:lnTo>
                <a:lnTo>
                  <a:pt x="9144000" y="1528762"/>
                </a:lnTo>
                <a:lnTo>
                  <a:pt x="5486400" y="1528762"/>
                </a:lnTo>
                <a:lnTo>
                  <a:pt x="5486400" y="5257800"/>
                </a:lnTo>
                <a:lnTo>
                  <a:pt x="9144000" y="5257800"/>
                </a:lnTo>
                <a:lnTo>
                  <a:pt x="9144000" y="6858000"/>
                </a:lnTo>
                <a:lnTo>
                  <a:pt x="0" y="6858000"/>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a:t>Click to edit Master title style</a:t>
            </a:r>
            <a:endParaRPr lang="en-US" dirty="0"/>
          </a:p>
        </p:txBody>
      </p:sp>
      <p:sp>
        <p:nvSpPr>
          <p:cNvPr id="9" name="Text Placeholder 8"/>
          <p:cNvSpPr>
            <a:spLocks noGrp="1"/>
          </p:cNvSpPr>
          <p:nvPr>
            <p:ph type="body" sz="quarter" idx="21" hasCustomPrompt="1"/>
          </p:nvPr>
        </p:nvSpPr>
        <p:spPr>
          <a:xfrm>
            <a:off x="5486400"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
        <p:nvSpPr>
          <p:cNvPr id="13" name="Table Placeholder 12"/>
          <p:cNvSpPr>
            <a:spLocks noGrp="1"/>
          </p:cNvSpPr>
          <p:nvPr>
            <p:ph type="tbl" sz="quarter" idx="22" hasCustomPrompt="1"/>
          </p:nvPr>
        </p:nvSpPr>
        <p:spPr>
          <a:xfrm>
            <a:off x="5714998" y="2747270"/>
            <a:ext cx="3200401" cy="2286000"/>
          </a:xfrm>
        </p:spPr>
        <p:txBody>
          <a:bodyPr lIns="274320" rIns="274320">
            <a:noAutofit/>
          </a:bodyPr>
          <a:lstStyle>
            <a:lvl1pPr>
              <a:defRPr sz="1400">
                <a:solidFill>
                  <a:schemeClr val="bg1"/>
                </a:solidFill>
                <a:latin typeface="+mn-lt"/>
              </a:defRPr>
            </a:lvl1pPr>
          </a:lstStyle>
          <a:p>
            <a:r>
              <a:rPr lang="en-US" dirty="0"/>
              <a:t>Click icon to add table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lendar center">
    <p:bg>
      <p:bgPr>
        <a:solidFill>
          <a:schemeClr val="accent5">
            <a:lumMod val="75000"/>
          </a:schemeClr>
        </a:solidFill>
        <a:effectLst/>
      </p:bgPr>
    </p:bg>
    <p:spTree>
      <p:nvGrpSpPr>
        <p:cNvPr id="1" name=""/>
        <p:cNvGrpSpPr/>
        <p:nvPr/>
      </p:nvGrpSpPr>
      <p:grpSpPr>
        <a:xfrm>
          <a:off x="0" y="0"/>
          <a:ext cx="0" cy="0"/>
          <a:chOff x="0" y="0"/>
          <a:chExt cx="0" cy="0"/>
        </a:xfrm>
      </p:grpSpPr>
      <p:sp>
        <p:nvSpPr>
          <p:cNvPr id="10" name="Picture Placeholder 9"/>
          <p:cNvSpPr>
            <a:spLocks noGrp="1" noChangeAspect="1"/>
          </p:cNvSpPr>
          <p:nvPr>
            <p:ph type="pic" sz="quarter" idx="20"/>
          </p:nvPr>
        </p:nvSpPr>
        <p:spPr>
          <a:xfrm>
            <a:off x="0" y="0"/>
            <a:ext cx="9144000" cy="6858000"/>
          </a:xfrm>
          <a:custGeom>
            <a:avLst/>
            <a:gdLst>
              <a:gd name="connsiteX0" fmla="*/ 2741089 w 9144000"/>
              <a:gd name="connsiteY0" fmla="*/ 1528762 h 6858000"/>
              <a:gd name="connsiteX1" fmla="*/ 2741089 w 9144000"/>
              <a:gd name="connsiteY1" fmla="*/ 5257800 h 6858000"/>
              <a:gd name="connsiteX2" fmla="*/ 6402911 w 9144000"/>
              <a:gd name="connsiteY2" fmla="*/ 5257800 h 6858000"/>
              <a:gd name="connsiteX3" fmla="*/ 6402911 w 9144000"/>
              <a:gd name="connsiteY3" fmla="*/ 1528762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2741089" y="1528762"/>
                </a:moveTo>
                <a:lnTo>
                  <a:pt x="2741089" y="5257800"/>
                </a:lnTo>
                <a:lnTo>
                  <a:pt x="6402911" y="5257800"/>
                </a:lnTo>
                <a:lnTo>
                  <a:pt x="6402911" y="1528762"/>
                </a:lnTo>
                <a:close/>
                <a:moveTo>
                  <a:pt x="0" y="0"/>
                </a:moveTo>
                <a:lnTo>
                  <a:pt x="9144000" y="0"/>
                </a:lnTo>
                <a:lnTo>
                  <a:pt x="9144000" y="6858000"/>
                </a:lnTo>
                <a:lnTo>
                  <a:pt x="0" y="6858000"/>
                </a:lnTo>
                <a:close/>
              </a:path>
            </a:pathLst>
          </a:custGeom>
          <a:effectLst/>
        </p:spPr>
        <p:txBody>
          <a:bodyPr wrap="square">
            <a:noAutofit/>
          </a:bodyPr>
          <a:lstStyle>
            <a:lvl1pPr>
              <a:defRPr>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dirty="0"/>
              <a:t>Click to edit Master title style</a:t>
            </a:r>
          </a:p>
        </p:txBody>
      </p:sp>
      <p:sp>
        <p:nvSpPr>
          <p:cNvPr id="11" name="Table Placeholder 12"/>
          <p:cNvSpPr>
            <a:spLocks noGrp="1"/>
          </p:cNvSpPr>
          <p:nvPr>
            <p:ph type="tbl" sz="quarter" idx="22" hasCustomPrompt="1"/>
          </p:nvPr>
        </p:nvSpPr>
        <p:spPr>
          <a:xfrm>
            <a:off x="2971789" y="2747272"/>
            <a:ext cx="3200401" cy="2285996"/>
          </a:xfrm>
        </p:spPr>
        <p:txBody>
          <a:bodyPr lIns="274320" rIns="274320">
            <a:noAutofit/>
          </a:bodyPr>
          <a:lstStyle>
            <a:lvl1pPr>
              <a:defRPr sz="1400">
                <a:solidFill>
                  <a:schemeClr val="bg1"/>
                </a:solidFill>
                <a:latin typeface="+mn-lt"/>
              </a:defRPr>
            </a:lvl1pPr>
          </a:lstStyle>
          <a:p>
            <a:r>
              <a:rPr lang="en-US" dirty="0"/>
              <a:t>Click icon to add table</a:t>
            </a:r>
          </a:p>
        </p:txBody>
      </p:sp>
      <p:sp>
        <p:nvSpPr>
          <p:cNvPr id="12" name="Text Placeholder 8"/>
          <p:cNvSpPr>
            <a:spLocks noGrp="1"/>
          </p:cNvSpPr>
          <p:nvPr>
            <p:ph type="body" sz="quarter" idx="21" hasCustomPrompt="1"/>
          </p:nvPr>
        </p:nvSpPr>
        <p:spPr>
          <a:xfrm>
            <a:off x="2743191"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endar right">
    <p:bg>
      <p:bgPr>
        <a:solidFill>
          <a:schemeClr val="accent2">
            <a:lumMod val="75000"/>
          </a:schemeClr>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20"/>
          </p:nvPr>
        </p:nvSpPr>
        <p:spPr>
          <a:xfrm>
            <a:off x="0" y="0"/>
            <a:ext cx="9148222" cy="6858000"/>
          </a:xfrm>
          <a:custGeom>
            <a:avLst/>
            <a:gdLst>
              <a:gd name="connsiteX0" fmla="*/ 9144000 w 9148222"/>
              <a:gd name="connsiteY0" fmla="*/ 1528762 h 6858000"/>
              <a:gd name="connsiteX1" fmla="*/ 9148222 w 9148222"/>
              <a:gd name="connsiteY1" fmla="*/ 1528762 h 6858000"/>
              <a:gd name="connsiteX2" fmla="*/ 9148222 w 9148222"/>
              <a:gd name="connsiteY2" fmla="*/ 5257800 h 6858000"/>
              <a:gd name="connsiteX3" fmla="*/ 9144000 w 9148222"/>
              <a:gd name="connsiteY3" fmla="*/ 5257800 h 6858000"/>
              <a:gd name="connsiteX4" fmla="*/ 0 w 9148222"/>
              <a:gd name="connsiteY4" fmla="*/ 0 h 6858000"/>
              <a:gd name="connsiteX5" fmla="*/ 9144000 w 9148222"/>
              <a:gd name="connsiteY5" fmla="*/ 0 h 6858000"/>
              <a:gd name="connsiteX6" fmla="*/ 9144000 w 9148222"/>
              <a:gd name="connsiteY6" fmla="*/ 1528762 h 6858000"/>
              <a:gd name="connsiteX7" fmla="*/ 5486400 w 9148222"/>
              <a:gd name="connsiteY7" fmla="*/ 1528762 h 6858000"/>
              <a:gd name="connsiteX8" fmla="*/ 5486400 w 9148222"/>
              <a:gd name="connsiteY8" fmla="*/ 5257800 h 6858000"/>
              <a:gd name="connsiteX9" fmla="*/ 9144000 w 9148222"/>
              <a:gd name="connsiteY9" fmla="*/ 5257800 h 6858000"/>
              <a:gd name="connsiteX10" fmla="*/ 9144000 w 9148222"/>
              <a:gd name="connsiteY10" fmla="*/ 6858000 h 6858000"/>
              <a:gd name="connsiteX11" fmla="*/ 0 w 91482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8222" h="6858000">
                <a:moveTo>
                  <a:pt x="9144000" y="1528762"/>
                </a:moveTo>
                <a:lnTo>
                  <a:pt x="9148222" y="1528762"/>
                </a:lnTo>
                <a:lnTo>
                  <a:pt x="9148222" y="5257800"/>
                </a:lnTo>
                <a:lnTo>
                  <a:pt x="9144000" y="5257800"/>
                </a:lnTo>
                <a:close/>
                <a:moveTo>
                  <a:pt x="0" y="0"/>
                </a:moveTo>
                <a:lnTo>
                  <a:pt x="9144000" y="0"/>
                </a:lnTo>
                <a:lnTo>
                  <a:pt x="9144000" y="1528762"/>
                </a:lnTo>
                <a:lnTo>
                  <a:pt x="5486400" y="1528762"/>
                </a:lnTo>
                <a:lnTo>
                  <a:pt x="5486400" y="5257800"/>
                </a:lnTo>
                <a:lnTo>
                  <a:pt x="9144000" y="5257800"/>
                </a:lnTo>
                <a:lnTo>
                  <a:pt x="9144000" y="6858000"/>
                </a:lnTo>
                <a:lnTo>
                  <a:pt x="0" y="6858000"/>
                </a:lnTo>
                <a:close/>
              </a:path>
            </a:pathLst>
          </a:custGeom>
          <a:effectLst/>
        </p:spPr>
        <p:txBody>
          <a:bodyPr wrap="square">
            <a:noAutofit/>
          </a:bodyPr>
          <a:lstStyle>
            <a:lvl1pPr>
              <a:defRPr>
                <a:solidFill>
                  <a:schemeClr val="bg1"/>
                </a:solidFill>
                <a:latin typeface="+mn-lt"/>
              </a:defRPr>
            </a:lvl1pPr>
          </a:lstStyle>
          <a:p>
            <a:r>
              <a:rPr lang="en-US" dirty="0"/>
              <a:t>Click icon to add picture</a:t>
            </a:r>
          </a:p>
        </p:txBody>
      </p:sp>
      <p:sp>
        <p:nvSpPr>
          <p:cNvPr id="2" name="Title 1"/>
          <p:cNvSpPr>
            <a:spLocks noGrp="1"/>
          </p:cNvSpPr>
          <p:nvPr>
            <p:ph type="title"/>
          </p:nvPr>
        </p:nvSpPr>
        <p:spPr>
          <a:xfrm>
            <a:off x="228600" y="5806440"/>
            <a:ext cx="8686800" cy="585216"/>
          </a:xfrm>
          <a:prstGeom prst="rect">
            <a:avLst/>
          </a:prstGeom>
        </p:spPr>
        <p:txBody>
          <a:bodyPr/>
          <a:lstStyle>
            <a:lvl1pPr>
              <a:defRPr sz="3200">
                <a:solidFill>
                  <a:schemeClr val="bg1"/>
                </a:solidFill>
                <a:latin typeface="+mj-lt"/>
              </a:defRPr>
            </a:lvl1pPr>
          </a:lstStyle>
          <a:p>
            <a:r>
              <a:rPr lang="en-US"/>
              <a:t>Click to edit Master title style</a:t>
            </a:r>
            <a:endParaRPr lang="en-US" dirty="0"/>
          </a:p>
        </p:txBody>
      </p:sp>
      <p:sp>
        <p:nvSpPr>
          <p:cNvPr id="9" name="Text Placeholder 8"/>
          <p:cNvSpPr>
            <a:spLocks noGrp="1"/>
          </p:cNvSpPr>
          <p:nvPr>
            <p:ph type="body" sz="quarter" idx="21" hasCustomPrompt="1"/>
          </p:nvPr>
        </p:nvSpPr>
        <p:spPr>
          <a:xfrm>
            <a:off x="5486400" y="1530626"/>
            <a:ext cx="3657600" cy="1066524"/>
          </a:xfrm>
        </p:spPr>
        <p:txBody>
          <a:bodyPr lIns="274320" anchor="ctr">
            <a:noAutofit/>
          </a:bodyPr>
          <a:lstStyle>
            <a:lvl1pPr marL="0" indent="0">
              <a:buNone/>
              <a:defRPr sz="2000" cap="all" spc="300" baseline="0">
                <a:solidFill>
                  <a:schemeClr val="bg1"/>
                </a:solidFill>
                <a:latin typeface="+mj-lt"/>
              </a:defRPr>
            </a:lvl1pPr>
          </a:lstStyle>
          <a:p>
            <a:pPr lvl="0"/>
            <a:r>
              <a:rPr lang="en-US" dirty="0"/>
              <a:t>Month Year</a:t>
            </a:r>
          </a:p>
        </p:txBody>
      </p:sp>
      <p:sp>
        <p:nvSpPr>
          <p:cNvPr id="13" name="Table Placeholder 12"/>
          <p:cNvSpPr>
            <a:spLocks noGrp="1"/>
          </p:cNvSpPr>
          <p:nvPr>
            <p:ph type="tbl" sz="quarter" idx="22" hasCustomPrompt="1"/>
          </p:nvPr>
        </p:nvSpPr>
        <p:spPr>
          <a:xfrm>
            <a:off x="5714998" y="2747270"/>
            <a:ext cx="3200401" cy="2286000"/>
          </a:xfrm>
        </p:spPr>
        <p:txBody>
          <a:bodyPr lIns="274320" rIns="274320">
            <a:noAutofit/>
          </a:bodyPr>
          <a:lstStyle>
            <a:lvl1pPr>
              <a:defRPr sz="1400">
                <a:solidFill>
                  <a:schemeClr val="bg1"/>
                </a:solidFill>
                <a:latin typeface="+mn-lt"/>
              </a:defRPr>
            </a:lvl1pPr>
          </a:lstStyle>
          <a:p>
            <a:r>
              <a:rPr lang="en-US" dirty="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8" y="0"/>
            <a:ext cx="9158287" cy="685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386080" rtl="0" eaLnBrk="1" latinLnBrk="0" hangingPunct="1">
        <a:lnSpc>
          <a:spcPct val="90000"/>
        </a:lnSpc>
        <a:spcBef>
          <a:spcPct val="0"/>
        </a:spcBef>
        <a:buNone/>
        <a:defRPr sz="1855" b="0" i="0" kern="1200">
          <a:solidFill>
            <a:schemeClr val="tx1"/>
          </a:solidFill>
          <a:latin typeface="Gill Sans" panose="020B0502020104020203" pitchFamily="34" charset="-79"/>
          <a:ea typeface="+mj-ea"/>
          <a:cs typeface="Gill Sans" panose="020B0502020104020203" pitchFamily="34" charset="-79"/>
        </a:defRPr>
      </a:lvl1pPr>
    </p:titleStyle>
    <p:bodyStyle>
      <a:lvl1pPr marL="96520" indent="-96520" algn="l" defTabSz="386080" rtl="0" eaLnBrk="1" latinLnBrk="0" hangingPunct="1">
        <a:lnSpc>
          <a:spcPct val="90000"/>
        </a:lnSpc>
        <a:spcBef>
          <a:spcPts val="420"/>
        </a:spcBef>
        <a:buFont typeface="Arial" panose="020B0604020202020204" pitchFamily="34" charset="0"/>
        <a:buChar char="•"/>
        <a:defRPr sz="1180" b="0" i="0" kern="1200">
          <a:solidFill>
            <a:schemeClr val="tx1"/>
          </a:solidFill>
          <a:latin typeface="Gill Sans" panose="020B0502020104020203" pitchFamily="34" charset="-79"/>
          <a:ea typeface="+mn-ea"/>
          <a:cs typeface="Gill Sans" panose="020B0502020104020203" pitchFamily="34" charset="-79"/>
        </a:defRPr>
      </a:lvl1pPr>
      <a:lvl2pPr marL="289560" indent="-96520" algn="l" defTabSz="386080" rtl="0" eaLnBrk="1" latinLnBrk="0" hangingPunct="1">
        <a:lnSpc>
          <a:spcPct val="90000"/>
        </a:lnSpc>
        <a:spcBef>
          <a:spcPts val="210"/>
        </a:spcBef>
        <a:buFont typeface="Arial" panose="020B0604020202020204" pitchFamily="34" charset="0"/>
        <a:buChar char="•"/>
        <a:defRPr sz="1015" b="0" i="0" kern="1200">
          <a:solidFill>
            <a:schemeClr val="tx1"/>
          </a:solidFill>
          <a:latin typeface="Gill Sans" panose="020B0502020104020203" pitchFamily="34" charset="-79"/>
          <a:ea typeface="+mn-ea"/>
          <a:cs typeface="Gill Sans" panose="020B0502020104020203" pitchFamily="34" charset="-79"/>
        </a:defRPr>
      </a:lvl2pPr>
      <a:lvl3pPr marL="481965" indent="-96520" algn="l" defTabSz="386080" rtl="0" eaLnBrk="1" latinLnBrk="0" hangingPunct="1">
        <a:lnSpc>
          <a:spcPct val="90000"/>
        </a:lnSpc>
        <a:spcBef>
          <a:spcPts val="210"/>
        </a:spcBef>
        <a:buFont typeface="Arial" panose="020B0604020202020204" pitchFamily="34" charset="0"/>
        <a:buChar char="•"/>
        <a:defRPr sz="845" b="0" i="0" kern="1200">
          <a:solidFill>
            <a:schemeClr val="tx1"/>
          </a:solidFill>
          <a:latin typeface="Gill Sans" panose="020B0502020104020203" pitchFamily="34" charset="-79"/>
          <a:ea typeface="+mn-ea"/>
          <a:cs typeface="Gill Sans" panose="020B0502020104020203" pitchFamily="34" charset="-79"/>
        </a:defRPr>
      </a:lvl3pPr>
      <a:lvl4pPr marL="675005" indent="-96520" algn="l" defTabSz="386080" rtl="0" eaLnBrk="1" latinLnBrk="0" hangingPunct="1">
        <a:lnSpc>
          <a:spcPct val="90000"/>
        </a:lnSpc>
        <a:spcBef>
          <a:spcPts val="210"/>
        </a:spcBef>
        <a:buFont typeface="Arial" panose="020B0604020202020204" pitchFamily="34" charset="0"/>
        <a:buChar char="•"/>
        <a:defRPr sz="760" b="0" i="0" kern="1200">
          <a:solidFill>
            <a:schemeClr val="tx1"/>
          </a:solidFill>
          <a:latin typeface="Gill Sans" panose="020B0502020104020203" pitchFamily="34" charset="-79"/>
          <a:ea typeface="+mn-ea"/>
          <a:cs typeface="Gill Sans" panose="020B0502020104020203" pitchFamily="34" charset="-79"/>
        </a:defRPr>
      </a:lvl4pPr>
      <a:lvl5pPr marL="868045" indent="-96520" algn="l" defTabSz="386080" rtl="0" eaLnBrk="1" latinLnBrk="0" hangingPunct="1">
        <a:lnSpc>
          <a:spcPct val="90000"/>
        </a:lnSpc>
        <a:spcBef>
          <a:spcPts val="210"/>
        </a:spcBef>
        <a:buFont typeface="Arial" panose="020B0604020202020204" pitchFamily="34" charset="0"/>
        <a:buChar char="•"/>
        <a:defRPr sz="760" b="0" i="0" kern="1200">
          <a:solidFill>
            <a:schemeClr val="tx1"/>
          </a:solidFill>
          <a:latin typeface="Gill Sans" panose="020B0502020104020203" pitchFamily="34" charset="-79"/>
          <a:ea typeface="+mn-ea"/>
          <a:cs typeface="Gill Sans" panose="020B0502020104020203" pitchFamily="34" charset="-79"/>
        </a:defRPr>
      </a:lvl5pPr>
      <a:lvl6pPr marL="1061085"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6pPr>
      <a:lvl7pPr marL="1253490"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7pPr>
      <a:lvl8pPr marL="1446530"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8pPr>
      <a:lvl9pPr marL="1639570"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6080" rtl="0" eaLnBrk="1" latinLnBrk="0" hangingPunct="1">
        <a:defRPr sz="760" kern="1200">
          <a:solidFill>
            <a:schemeClr val="tx1"/>
          </a:solidFill>
          <a:latin typeface="+mn-lt"/>
          <a:ea typeface="+mn-ea"/>
          <a:cs typeface="+mn-cs"/>
        </a:defRPr>
      </a:lvl1pPr>
      <a:lvl2pPr marL="193040" algn="l" defTabSz="386080" rtl="0" eaLnBrk="1" latinLnBrk="0" hangingPunct="1">
        <a:defRPr sz="760" kern="1200">
          <a:solidFill>
            <a:schemeClr val="tx1"/>
          </a:solidFill>
          <a:latin typeface="+mn-lt"/>
          <a:ea typeface="+mn-ea"/>
          <a:cs typeface="+mn-cs"/>
        </a:defRPr>
      </a:lvl2pPr>
      <a:lvl3pPr marL="386080" algn="l" defTabSz="386080" rtl="0" eaLnBrk="1" latinLnBrk="0" hangingPunct="1">
        <a:defRPr sz="760" kern="1200">
          <a:solidFill>
            <a:schemeClr val="tx1"/>
          </a:solidFill>
          <a:latin typeface="+mn-lt"/>
          <a:ea typeface="+mn-ea"/>
          <a:cs typeface="+mn-cs"/>
        </a:defRPr>
      </a:lvl3pPr>
      <a:lvl4pPr marL="578485" algn="l" defTabSz="386080" rtl="0" eaLnBrk="1" latinLnBrk="0" hangingPunct="1">
        <a:defRPr sz="760" kern="1200">
          <a:solidFill>
            <a:schemeClr val="tx1"/>
          </a:solidFill>
          <a:latin typeface="+mn-lt"/>
          <a:ea typeface="+mn-ea"/>
          <a:cs typeface="+mn-cs"/>
        </a:defRPr>
      </a:lvl4pPr>
      <a:lvl5pPr marL="771525" algn="l" defTabSz="386080" rtl="0" eaLnBrk="1" latinLnBrk="0" hangingPunct="1">
        <a:defRPr sz="760" kern="1200">
          <a:solidFill>
            <a:schemeClr val="tx1"/>
          </a:solidFill>
          <a:latin typeface="+mn-lt"/>
          <a:ea typeface="+mn-ea"/>
          <a:cs typeface="+mn-cs"/>
        </a:defRPr>
      </a:lvl5pPr>
      <a:lvl6pPr marL="964565" algn="l" defTabSz="386080" rtl="0" eaLnBrk="1" latinLnBrk="0" hangingPunct="1">
        <a:defRPr sz="760" kern="1200">
          <a:solidFill>
            <a:schemeClr val="tx1"/>
          </a:solidFill>
          <a:latin typeface="+mn-lt"/>
          <a:ea typeface="+mn-ea"/>
          <a:cs typeface="+mn-cs"/>
        </a:defRPr>
      </a:lvl6pPr>
      <a:lvl7pPr marL="1157605" algn="l" defTabSz="386080" rtl="0" eaLnBrk="1" latinLnBrk="0" hangingPunct="1">
        <a:defRPr sz="760" kern="1200">
          <a:solidFill>
            <a:schemeClr val="tx1"/>
          </a:solidFill>
          <a:latin typeface="+mn-lt"/>
          <a:ea typeface="+mn-ea"/>
          <a:cs typeface="+mn-cs"/>
        </a:defRPr>
      </a:lvl7pPr>
      <a:lvl8pPr marL="1350010" algn="l" defTabSz="386080" rtl="0" eaLnBrk="1" latinLnBrk="0" hangingPunct="1">
        <a:defRPr sz="760" kern="1200">
          <a:solidFill>
            <a:schemeClr val="tx1"/>
          </a:solidFill>
          <a:latin typeface="+mn-lt"/>
          <a:ea typeface="+mn-ea"/>
          <a:cs typeface="+mn-cs"/>
        </a:defRPr>
      </a:lvl8pPr>
      <a:lvl9pPr marL="1543050" algn="l" defTabSz="386080"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descr="illustrated cityscape of Paris"/>
          <p:cNvPicPr>
            <a:picLocks noGrp="1" noChangeAspect="1"/>
          </p:cNvPicPr>
          <p:nvPr>
            <p:ph type="pic" sz="quarter" idx="20"/>
          </p:nvPr>
        </p:nvPicPr>
        <p:blipFill rotWithShape="1">
          <a:blip r:embed="rId2"/>
          <a:srcRect l="12454" r="12454"/>
          <a:stretch>
            <a:fillRect/>
          </a:stretch>
        </p:blipFill>
        <p:spPr>
          <a:xfrm>
            <a:off x="0" y="0"/>
            <a:ext cx="9148222" cy="6858000"/>
          </a:xfrm>
        </p:spPr>
      </p:pic>
      <p:sp>
        <p:nvSpPr>
          <p:cNvPr id="10" name="Title 9"/>
          <p:cNvSpPr>
            <a:spLocks noGrp="1"/>
          </p:cNvSpPr>
          <p:nvPr>
            <p:ph type="title"/>
          </p:nvPr>
        </p:nvSpPr>
        <p:spPr>
          <a:xfrm>
            <a:off x="228600" y="5806440"/>
            <a:ext cx="8686800" cy="585216"/>
          </a:xfrm>
        </p:spPr>
        <p:txBody>
          <a:bodyPr/>
          <a:lstStyle/>
          <a:p>
            <a:r>
              <a:rPr lang="en-US" dirty="0"/>
              <a:t>Paris</a:t>
            </a:r>
          </a:p>
        </p:txBody>
      </p:sp>
      <p:sp>
        <p:nvSpPr>
          <p:cNvPr id="2" name="Text Placeholder 1"/>
          <p:cNvSpPr>
            <a:spLocks noGrp="1"/>
          </p:cNvSpPr>
          <p:nvPr>
            <p:ph type="body" sz="quarter" idx="21"/>
          </p:nvPr>
        </p:nvSpPr>
        <p:spPr>
          <a:xfrm>
            <a:off x="5431155" y="2375176"/>
            <a:ext cx="3657600" cy="1066524"/>
          </a:xfrm>
        </p:spPr>
        <p:txBody>
          <a:bodyPr/>
          <a:lstStyle/>
          <a:p>
            <a:pPr lvl="0" algn="ctr"/>
            <a:r>
              <a:rPr lang="sr-Cyrl-RS" altLang="sr-Latn-RS" sz="3200" b="1" dirty="0" smtClean="0"/>
              <a:t>ДРУГАРСТВО И Правила лепог </a:t>
            </a:r>
            <a:r>
              <a:rPr lang="sr-Cyrl-RS" altLang="sr-Latn-RS" sz="3200" b="1" dirty="0"/>
              <a:t>понашања </a:t>
            </a:r>
            <a:r>
              <a:rPr lang="sr-Cyrl-RS" altLang="sr-Latn-RS" sz="3200" b="1" dirty="0" smtClean="0"/>
              <a:t>ученика</a:t>
            </a:r>
            <a:endParaRPr lang="sr-Cyrl-RS" altLang="sr-Latn-RS" sz="3200" b="1" dirty="0"/>
          </a:p>
        </p:txBody>
      </p:sp>
      <p:sp>
        <p:nvSpPr>
          <p:cNvPr id="5" name="Text Box 4"/>
          <p:cNvSpPr txBox="1"/>
          <p:nvPr/>
        </p:nvSpPr>
        <p:spPr>
          <a:xfrm>
            <a:off x="5600700" y="4785360"/>
            <a:ext cx="3663950" cy="338554"/>
          </a:xfrm>
          <a:prstGeom prst="rect">
            <a:avLst/>
          </a:prstGeom>
          <a:noFill/>
        </p:spPr>
        <p:txBody>
          <a:bodyPr wrap="square" rtlCol="0">
            <a:spAutoFit/>
          </a:bodyPr>
          <a:lstStyle/>
          <a:p>
            <a:r>
              <a:rPr lang="sr-Cyrl-RS" altLang="en-US" sz="1600" dirty="0"/>
              <a:t>Припремили: ученици </a:t>
            </a:r>
            <a:r>
              <a:rPr lang="sr-Cyrl-RS" altLang="en-US" sz="1600" dirty="0" smtClean="0"/>
              <a:t>6.</a:t>
            </a:r>
            <a:r>
              <a:rPr lang="en-GB" altLang="en-US" sz="1600" dirty="0" smtClean="0"/>
              <a:t> </a:t>
            </a:r>
            <a:r>
              <a:rPr lang="sr-Cyrl-RS" altLang="en-US" sz="1600" dirty="0" smtClean="0"/>
              <a:t>разреда</a:t>
            </a:r>
            <a:endParaRPr lang="sr-Cyrl-RS"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Mexico City"/>
          <p:cNvPicPr>
            <a:picLocks noGrp="1" noChangeAspect="1"/>
          </p:cNvPicPr>
          <p:nvPr>
            <p:ph type="pic" sz="quarter" idx="20"/>
          </p:nvPr>
        </p:nvPicPr>
        <p:blipFill rotWithShape="1">
          <a:blip r:embed="rId2"/>
          <a:srcRect l="12454" r="12454"/>
          <a:stretch>
            <a:fillRect/>
          </a:stretch>
        </p:blipFill>
        <p:spPr>
          <a:xfrm>
            <a:off x="635" y="-170815"/>
            <a:ext cx="9376410" cy="7028815"/>
          </a:xfrm>
        </p:spPr>
      </p:pic>
      <p:sp>
        <p:nvSpPr>
          <p:cNvPr id="3" name="Rectangles 2"/>
          <p:cNvSpPr/>
          <p:nvPr/>
        </p:nvSpPr>
        <p:spPr>
          <a:xfrm>
            <a:off x="267254" y="71562"/>
            <a:ext cx="8744005" cy="6329237"/>
          </a:xfrm>
          <a:prstGeom prst="rect">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base"/>
            <a:r>
              <a:rPr lang="ru-RU" b="1" dirty="0" smtClean="0">
                <a:solidFill>
                  <a:srgbClr val="333333"/>
                </a:solidFill>
                <a:latin typeface="Roboto"/>
              </a:rPr>
              <a:t>Да се подсетимо још неких правила </a:t>
            </a:r>
            <a:r>
              <a:rPr lang="ru-RU" b="1" dirty="0">
                <a:solidFill>
                  <a:srgbClr val="333333"/>
                </a:solidFill>
                <a:latin typeface="Roboto"/>
              </a:rPr>
              <a:t>лепог </a:t>
            </a:r>
            <a:r>
              <a:rPr lang="ru-RU" b="1" dirty="0" smtClean="0">
                <a:solidFill>
                  <a:srgbClr val="333333"/>
                </a:solidFill>
                <a:latin typeface="Roboto"/>
              </a:rPr>
              <a:t>понашања:</a:t>
            </a:r>
            <a:endParaRPr lang="ru-RU" dirty="0">
              <a:solidFill>
                <a:srgbClr val="333333"/>
              </a:solidFill>
              <a:latin typeface="Roboto"/>
            </a:endParaRPr>
          </a:p>
          <a:p>
            <a:pPr fontAlgn="base"/>
            <a:r>
              <a:rPr lang="ru-RU" b="1" dirty="0">
                <a:solidFill>
                  <a:srgbClr val="333333"/>
                </a:solidFill>
                <a:latin typeface="inherit"/>
              </a:rPr>
              <a:t>Правило </a:t>
            </a:r>
            <a:r>
              <a:rPr lang="ru-RU" b="1" dirty="0" smtClean="0">
                <a:solidFill>
                  <a:srgbClr val="333333"/>
                </a:solidFill>
                <a:latin typeface="inherit"/>
              </a:rPr>
              <a:t>1</a:t>
            </a:r>
            <a:r>
              <a:rPr lang="ru-RU" dirty="0" smtClean="0">
                <a:solidFill>
                  <a:srgbClr val="333333"/>
                </a:solidFill>
                <a:latin typeface="Roboto"/>
              </a:rPr>
              <a:t>: </a:t>
            </a:r>
            <a:r>
              <a:rPr lang="ru-RU" dirty="0">
                <a:solidFill>
                  <a:srgbClr val="333333"/>
                </a:solidFill>
                <a:latin typeface="Roboto"/>
              </a:rPr>
              <a:t>Уколико нешто хитно желиш да саопштиш одраслима, а они разговарају, прво изговори реч “извините”, па тек онда реци оно због чега си их прекинуо</a:t>
            </a:r>
            <a:r>
              <a:rPr lang="ru-RU" dirty="0" smtClean="0">
                <a:solidFill>
                  <a:srgbClr val="333333"/>
                </a:solidFill>
                <a:latin typeface="Roboto"/>
              </a:rPr>
              <a:t>.</a:t>
            </a:r>
            <a:endParaRPr lang="ru-RU" dirty="0">
              <a:solidFill>
                <a:srgbClr val="333333"/>
              </a:solidFill>
              <a:latin typeface="Roboto"/>
            </a:endParaRPr>
          </a:p>
          <a:p>
            <a:pPr fontAlgn="base"/>
            <a:r>
              <a:rPr lang="ru-RU" b="1" dirty="0" smtClean="0">
                <a:solidFill>
                  <a:srgbClr val="333333"/>
                </a:solidFill>
                <a:latin typeface="inherit"/>
              </a:rPr>
              <a:t>Правило </a:t>
            </a:r>
            <a:r>
              <a:rPr lang="ru-RU" b="1" dirty="0">
                <a:solidFill>
                  <a:srgbClr val="333333"/>
                </a:solidFill>
                <a:latin typeface="inherit"/>
              </a:rPr>
              <a:t>2</a:t>
            </a:r>
            <a:r>
              <a:rPr lang="ru-RU" dirty="0" smtClean="0">
                <a:solidFill>
                  <a:srgbClr val="333333"/>
                </a:solidFill>
                <a:latin typeface="Roboto"/>
              </a:rPr>
              <a:t>: </a:t>
            </a:r>
            <a:r>
              <a:rPr lang="ru-RU" dirty="0">
                <a:solidFill>
                  <a:srgbClr val="333333"/>
                </a:solidFill>
                <a:latin typeface="Roboto"/>
              </a:rPr>
              <a:t>Затворена врата не отварај пре него што си покуцао на њих. А када покуцаш, прво сачекај да ти се одговори, па тек онда повуци кваку.</a:t>
            </a:r>
          </a:p>
          <a:p>
            <a:pPr fontAlgn="base"/>
            <a:r>
              <a:rPr lang="ru-RU" b="1" dirty="0" smtClean="0">
                <a:solidFill>
                  <a:srgbClr val="333333"/>
                </a:solidFill>
                <a:latin typeface="inherit"/>
              </a:rPr>
              <a:t>Правило </a:t>
            </a:r>
            <a:r>
              <a:rPr lang="ru-RU" b="1" dirty="0">
                <a:solidFill>
                  <a:srgbClr val="333333"/>
                </a:solidFill>
                <a:latin typeface="inherit"/>
              </a:rPr>
              <a:t>3</a:t>
            </a:r>
            <a:r>
              <a:rPr lang="ru-RU" dirty="0" smtClean="0">
                <a:solidFill>
                  <a:srgbClr val="333333"/>
                </a:solidFill>
                <a:latin typeface="Roboto"/>
              </a:rPr>
              <a:t>: </a:t>
            </a:r>
            <a:r>
              <a:rPr lang="ru-RU" dirty="0">
                <a:solidFill>
                  <a:srgbClr val="333333"/>
                </a:solidFill>
                <a:latin typeface="Roboto"/>
              </a:rPr>
              <a:t>Чак иако си чуо ружне речи од </a:t>
            </a:r>
            <a:r>
              <a:rPr lang="ru-RU" dirty="0" smtClean="0">
                <a:solidFill>
                  <a:srgbClr val="333333"/>
                </a:solidFill>
                <a:latin typeface="Roboto"/>
              </a:rPr>
              <a:t>вршњака, </a:t>
            </a:r>
            <a:r>
              <a:rPr lang="ru-RU" dirty="0">
                <a:solidFill>
                  <a:srgbClr val="333333"/>
                </a:solidFill>
                <a:latin typeface="Roboto"/>
              </a:rPr>
              <a:t>знај да се оне не смеју користити</a:t>
            </a:r>
            <a:r>
              <a:rPr lang="ru-RU" dirty="0" smtClean="0">
                <a:solidFill>
                  <a:srgbClr val="333333"/>
                </a:solidFill>
                <a:latin typeface="Roboto"/>
              </a:rPr>
              <a:t>.</a:t>
            </a:r>
          </a:p>
          <a:p>
            <a:pPr lvl="0" fontAlgn="base"/>
            <a:r>
              <a:rPr lang="ru-RU" b="1" dirty="0">
                <a:solidFill>
                  <a:srgbClr val="333333"/>
                </a:solidFill>
                <a:latin typeface="inherit"/>
              </a:rPr>
              <a:t>Правило 4</a:t>
            </a:r>
            <a:r>
              <a:rPr lang="ru-RU" dirty="0" smtClean="0">
                <a:solidFill>
                  <a:srgbClr val="333333"/>
                </a:solidFill>
                <a:latin typeface="inherit"/>
              </a:rPr>
              <a:t>: </a:t>
            </a:r>
            <a:r>
              <a:rPr lang="ru-RU" dirty="0">
                <a:solidFill>
                  <a:srgbClr val="333333"/>
                </a:solidFill>
                <a:latin typeface="inherit"/>
              </a:rPr>
              <a:t>Не исмевај никога! Задиркивање других због великог носа, наочара или клемпавих ушију показује твоју слабост. Помисли како би теби било да си на месту детета које исмевају.</a:t>
            </a:r>
          </a:p>
          <a:p>
            <a:pPr lvl="0" fontAlgn="base"/>
            <a:r>
              <a:rPr lang="ru-RU" b="1" dirty="0">
                <a:solidFill>
                  <a:srgbClr val="333333"/>
                </a:solidFill>
                <a:latin typeface="inherit"/>
              </a:rPr>
              <a:t>Правило 5</a:t>
            </a:r>
            <a:r>
              <a:rPr lang="ru-RU" dirty="0" smtClean="0">
                <a:solidFill>
                  <a:srgbClr val="333333"/>
                </a:solidFill>
                <a:latin typeface="inherit"/>
              </a:rPr>
              <a:t>: </a:t>
            </a:r>
            <a:r>
              <a:rPr lang="ru-RU" dirty="0">
                <a:solidFill>
                  <a:srgbClr val="333333"/>
                </a:solidFill>
                <a:latin typeface="inherit"/>
              </a:rPr>
              <a:t>Ако ти је досадно на нечијем рођендану или сматраш да позоришна представа није занимљива, не показуј то и присети се да је неко у то уложио много труда.</a:t>
            </a:r>
          </a:p>
          <a:p>
            <a:pPr lvl="0" fontAlgn="base"/>
            <a:r>
              <a:rPr lang="ru-RU" b="1" dirty="0">
                <a:solidFill>
                  <a:srgbClr val="333333"/>
                </a:solidFill>
                <a:latin typeface="inherit"/>
              </a:rPr>
              <a:t>Правило 6</a:t>
            </a:r>
            <a:r>
              <a:rPr lang="ru-RU" dirty="0" smtClean="0">
                <a:solidFill>
                  <a:srgbClr val="333333"/>
                </a:solidFill>
                <a:latin typeface="inherit"/>
              </a:rPr>
              <a:t>: </a:t>
            </a:r>
            <a:r>
              <a:rPr lang="ru-RU" dirty="0">
                <a:solidFill>
                  <a:srgbClr val="333333"/>
                </a:solidFill>
                <a:latin typeface="inherit"/>
              </a:rPr>
              <a:t>Уколико ти неко помогне у нечему, обавезно му захвали.</a:t>
            </a:r>
          </a:p>
          <a:p>
            <a:pPr lvl="0" fontAlgn="base"/>
            <a:r>
              <a:rPr lang="ru-RU" b="1" dirty="0">
                <a:solidFill>
                  <a:srgbClr val="333333"/>
                </a:solidFill>
                <a:latin typeface="inherit"/>
              </a:rPr>
              <a:t>Правило 7</a:t>
            </a:r>
            <a:r>
              <a:rPr lang="ru-RU" dirty="0" smtClean="0">
                <a:solidFill>
                  <a:srgbClr val="333333"/>
                </a:solidFill>
                <a:latin typeface="inherit"/>
              </a:rPr>
              <a:t>: </a:t>
            </a:r>
            <a:r>
              <a:rPr lang="ru-RU" dirty="0">
                <a:solidFill>
                  <a:srgbClr val="333333"/>
                </a:solidFill>
                <a:latin typeface="inherit"/>
              </a:rPr>
              <a:t>Лепо се понашај за столом. Води рачуна како користиш прибор за јело, не мљацкај, не срчи и не причај док једеш. Ако ниси сигуран како се користи прибор за јело, замоли родитеље да ти покажу.</a:t>
            </a:r>
          </a:p>
          <a:p>
            <a:pPr lvl="0" fontAlgn="base"/>
            <a:r>
              <a:rPr lang="ru-RU" b="1" dirty="0">
                <a:solidFill>
                  <a:srgbClr val="333333"/>
                </a:solidFill>
                <a:latin typeface="inherit"/>
              </a:rPr>
              <a:t>Правило 8</a:t>
            </a:r>
            <a:r>
              <a:rPr lang="ru-RU" dirty="0" smtClean="0">
                <a:solidFill>
                  <a:srgbClr val="333333"/>
                </a:solidFill>
                <a:latin typeface="inherit"/>
              </a:rPr>
              <a:t>: </a:t>
            </a:r>
            <a:r>
              <a:rPr lang="ru-RU" dirty="0">
                <a:solidFill>
                  <a:srgbClr val="333333"/>
                </a:solidFill>
                <a:latin typeface="inherit"/>
              </a:rPr>
              <a:t>Не урлај и не довикуј се на јавном месту! Замисли само каква би бука владала на улици када би се сви тако понашали.</a:t>
            </a:r>
          </a:p>
          <a:p>
            <a:pPr fontAlgn="base"/>
            <a:endParaRPr lang="ru-RU" b="0" i="0" dirty="0">
              <a:solidFill>
                <a:srgbClr val="333333"/>
              </a:solidFill>
              <a:effectLst/>
              <a:latin typeface="Roboto"/>
            </a:endParaRPr>
          </a:p>
        </p:txBody>
      </p:sp>
    </p:spTree>
    <p:extLst>
      <p:ext uri="{BB962C8B-B14F-4D97-AF65-F5344CB8AC3E}">
        <p14:creationId xmlns:p14="http://schemas.microsoft.com/office/powerpoint/2010/main" val="428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7015" y="341906"/>
            <a:ext cx="7077710" cy="2185173"/>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4800" b="1"/>
              <a:t>ХВАЛА НА ПАЖЊИ!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516" y="2737496"/>
            <a:ext cx="5178950" cy="3884213"/>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Istanbul"/>
          <p:cNvPicPr>
            <a:picLocks noGrp="1" noChangeAspect="1"/>
          </p:cNvPicPr>
          <p:nvPr>
            <p:ph type="pic" sz="quarter" idx="20"/>
          </p:nvPr>
        </p:nvPicPr>
        <p:blipFill rotWithShape="1">
          <a:blip r:embed="rId3"/>
          <a:srcRect l="12474" r="12474"/>
          <a:stretch>
            <a:fillRect/>
          </a:stretch>
        </p:blipFill>
        <p:spPr>
          <a:xfrm>
            <a:off x="33930" y="0"/>
            <a:ext cx="9144000" cy="6858000"/>
          </a:xfrm>
        </p:spPr>
      </p:pic>
      <p:sp>
        <p:nvSpPr>
          <p:cNvPr id="8" name="Rectangles 7"/>
          <p:cNvSpPr/>
          <p:nvPr/>
        </p:nvSpPr>
        <p:spPr>
          <a:xfrm>
            <a:off x="352120" y="779228"/>
            <a:ext cx="8632854" cy="4715123"/>
          </a:xfrm>
          <a:prstGeom prst="rect">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000" b="1" dirty="0" smtClean="0">
                <a:solidFill>
                  <a:schemeClr val="tx1"/>
                </a:solidFill>
              </a:rPr>
              <a:t>ДРУГАРСТВО</a:t>
            </a:r>
            <a:endParaRPr lang="sr-Latn-RS" altLang="en-US" sz="2000" b="1" dirty="0" smtClean="0">
              <a:solidFill>
                <a:schemeClr val="tx1"/>
              </a:solidFill>
            </a:endParaRPr>
          </a:p>
          <a:p>
            <a:pPr algn="ctr"/>
            <a:endParaRPr lang="sr-Latn-RS" altLang="en-US" sz="2000" b="1" dirty="0">
              <a:solidFill>
                <a:schemeClr val="tx1"/>
              </a:solidFill>
            </a:endParaRPr>
          </a:p>
          <a:p>
            <a:r>
              <a:rPr lang="ru-RU" altLang="en-US" sz="2000" b="1" dirty="0">
                <a:solidFill>
                  <a:schemeClr val="tx1"/>
                </a:solidFill>
              </a:rPr>
              <a:t>Другарство је једно од најдрагоценијих блага које можемо имати у животу. То је веза која се гради на поверењу, разумевању и подршци. Са правим пријатељима, можемо делити све </a:t>
            </a:r>
            <a:r>
              <a:rPr lang="ru-RU" altLang="en-US" sz="2000" b="1" dirty="0" smtClean="0">
                <a:solidFill>
                  <a:schemeClr val="tx1"/>
                </a:solidFill>
              </a:rPr>
              <a:t>радости</a:t>
            </a:r>
            <a:r>
              <a:rPr lang="ru-RU" altLang="en-US" sz="2000" b="1" dirty="0">
                <a:solidFill>
                  <a:schemeClr val="tx1"/>
                </a:solidFill>
              </a:rPr>
              <a:t>, туге, изазове и успехе</a:t>
            </a:r>
            <a:r>
              <a:rPr lang="ru-RU" altLang="en-US" sz="2000" b="1" dirty="0" smtClean="0">
                <a:solidFill>
                  <a:schemeClr val="tx1"/>
                </a:solidFill>
              </a:rPr>
              <a:t>.</a:t>
            </a:r>
            <a:endParaRPr lang="sr-Latn-RS" altLang="en-US" sz="2000" b="1" dirty="0" smtClean="0">
              <a:solidFill>
                <a:schemeClr val="tx1"/>
              </a:solidFill>
            </a:endParaRPr>
          </a:p>
          <a:p>
            <a:endParaRPr lang="sr-Latn-RS" altLang="en-US" sz="2000" b="1" dirty="0">
              <a:solidFill>
                <a:schemeClr val="tx1"/>
              </a:solidFill>
            </a:endParaRPr>
          </a:p>
          <a:p>
            <a:r>
              <a:rPr lang="ru-RU" altLang="en-US" sz="2000" b="1" dirty="0">
                <a:solidFill>
                  <a:schemeClr val="tx1"/>
                </a:solidFill>
              </a:rPr>
              <a:t>Д</a:t>
            </a:r>
            <a:r>
              <a:rPr lang="ru-RU" altLang="en-US" sz="2000" b="1" dirty="0" smtClean="0">
                <a:solidFill>
                  <a:schemeClr val="tx1"/>
                </a:solidFill>
              </a:rPr>
              <a:t>ругарство </a:t>
            </a:r>
            <a:r>
              <a:rPr lang="ru-RU" altLang="en-US" sz="2000" b="1" dirty="0">
                <a:solidFill>
                  <a:schemeClr val="tx1"/>
                </a:solidFill>
              </a:rPr>
              <a:t>је драгоцено благо које треба неговати и ценити. Оно нас чини богатијима и срећнијима, пружајући нам подршку и разумевање кроз све животне изазове.</a:t>
            </a:r>
            <a:endParaRPr lang="sr-Latn-RS" altLang="en-US" sz="2000" b="1" dirty="0" smtClean="0">
              <a:solidFill>
                <a:schemeClr val="tx1"/>
              </a:solidFill>
            </a:endParaRPr>
          </a:p>
          <a:p>
            <a:endParaRPr lang="sr-Cyrl-RS" altLang="en-US" sz="2000" b="1" dirty="0">
              <a:solidFill>
                <a:schemeClr val="tx1"/>
              </a:solidFill>
            </a:endParaRPr>
          </a:p>
          <a:p>
            <a:pPr algn="ctr"/>
            <a:endParaRPr lang="sr-Cyrl-RS" altLang="en-US" sz="2800" b="1" dirty="0">
              <a:solidFill>
                <a:schemeClr val="tx1"/>
              </a:solidFill>
            </a:endParaRPr>
          </a:p>
          <a:p>
            <a:pPr algn="l"/>
            <a:endParaRPr lang="sr-Cyrl-RS" altLang="en-US" dirty="0">
              <a:solidFill>
                <a:schemeClr val="tx1"/>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232" y="4662467"/>
            <a:ext cx="5730629" cy="1663765"/>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21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Istanbul"/>
          <p:cNvPicPr>
            <a:picLocks noGrp="1" noChangeAspect="1"/>
          </p:cNvPicPr>
          <p:nvPr>
            <p:ph type="pic" sz="quarter" idx="20"/>
          </p:nvPr>
        </p:nvPicPr>
        <p:blipFill rotWithShape="1">
          <a:blip r:embed="rId3"/>
          <a:srcRect l="12474" r="12474"/>
          <a:stretch>
            <a:fillRect/>
          </a:stretch>
        </p:blipFill>
        <p:spPr>
          <a:xfrm>
            <a:off x="0" y="0"/>
            <a:ext cx="9144000" cy="6858000"/>
          </a:xfrm>
        </p:spPr>
      </p:pic>
      <p:sp>
        <p:nvSpPr>
          <p:cNvPr id="8" name="Rectangles 7"/>
          <p:cNvSpPr/>
          <p:nvPr/>
        </p:nvSpPr>
        <p:spPr>
          <a:xfrm>
            <a:off x="252094" y="203863"/>
            <a:ext cx="8311461" cy="5305798"/>
          </a:xfrm>
          <a:prstGeom prst="rect">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sr-Latn-RS" altLang="en-US" sz="2000" b="1" i="1" dirty="0">
              <a:solidFill>
                <a:schemeClr val="tx1"/>
              </a:solidFill>
            </a:endParaRPr>
          </a:p>
          <a:p>
            <a:pPr algn="ctr"/>
            <a:r>
              <a:rPr lang="ru-RU" altLang="en-US" b="1" i="1" dirty="0" smtClean="0">
                <a:solidFill>
                  <a:schemeClr val="tx1"/>
                </a:solidFill>
              </a:rPr>
              <a:t>Неколико </a:t>
            </a:r>
            <a:r>
              <a:rPr lang="ru-RU" altLang="en-US" b="1" i="1" dirty="0">
                <a:solidFill>
                  <a:schemeClr val="tx1"/>
                </a:solidFill>
              </a:rPr>
              <a:t>особина које чине некога </a:t>
            </a:r>
            <a:r>
              <a:rPr lang="ru-RU" altLang="en-US" b="1" i="1" dirty="0" smtClean="0">
                <a:solidFill>
                  <a:schemeClr val="tx1"/>
                </a:solidFill>
              </a:rPr>
              <a:t>добрим пријатељем:</a:t>
            </a:r>
            <a:endParaRPr lang="ru-RU" altLang="en-US" b="1" i="1" dirty="0">
              <a:solidFill>
                <a:schemeClr val="tx1"/>
              </a:solidFill>
            </a:endParaRPr>
          </a:p>
          <a:p>
            <a:endParaRPr lang="ru-RU" altLang="en-US" sz="1400" b="1" dirty="0">
              <a:solidFill>
                <a:schemeClr val="tx1"/>
              </a:solidFill>
            </a:endParaRPr>
          </a:p>
          <a:p>
            <a:r>
              <a:rPr lang="ru-RU" altLang="en-US" sz="1400" b="1" dirty="0" smtClean="0">
                <a:solidFill>
                  <a:schemeClr val="tx1"/>
                </a:solidFill>
              </a:rPr>
              <a:t>ПОВЕРЕЊЕ: </a:t>
            </a:r>
            <a:r>
              <a:rPr lang="ru-RU" altLang="en-US" sz="1400" b="1" dirty="0">
                <a:solidFill>
                  <a:schemeClr val="tx1"/>
                </a:solidFill>
              </a:rPr>
              <a:t>Добар пријатељ је неко у кога можете имати потпуно поверење. Можете му се отворити и бити искрени, знајући да ће ваше поверљиве информације остати међу вама</a:t>
            </a:r>
            <a:r>
              <a:rPr lang="ru-RU" altLang="en-US" sz="1400" b="1" dirty="0" smtClean="0">
                <a:solidFill>
                  <a:schemeClr val="tx1"/>
                </a:solidFill>
              </a:rPr>
              <a:t>.</a:t>
            </a:r>
          </a:p>
          <a:p>
            <a:endParaRPr lang="ru-RU" altLang="en-US" sz="1400" b="1" dirty="0" smtClean="0">
              <a:solidFill>
                <a:schemeClr val="tx1"/>
              </a:solidFill>
            </a:endParaRPr>
          </a:p>
          <a:p>
            <a:r>
              <a:rPr lang="ru-RU" altLang="en-US" sz="1400" b="1" dirty="0" smtClean="0">
                <a:solidFill>
                  <a:schemeClr val="tx1"/>
                </a:solidFill>
              </a:rPr>
              <a:t>РАЗУМЕВАЊЕ: </a:t>
            </a:r>
            <a:r>
              <a:rPr lang="ru-RU" altLang="en-US" sz="1400" b="1" dirty="0">
                <a:solidFill>
                  <a:schemeClr val="tx1"/>
                </a:solidFill>
              </a:rPr>
              <a:t>Добар пријатељ је неко ко ће вас слушати и разумети, чак и када се не слаже с вама. Они су емпатични и способни да се поставе у вашу ситуацију</a:t>
            </a:r>
            <a:r>
              <a:rPr lang="ru-RU" altLang="en-US" sz="1400" b="1" dirty="0" smtClean="0">
                <a:solidFill>
                  <a:schemeClr val="tx1"/>
                </a:solidFill>
              </a:rPr>
              <a:t>.</a:t>
            </a:r>
          </a:p>
          <a:p>
            <a:endParaRPr lang="ru-RU" altLang="en-US" sz="1400" b="1" dirty="0">
              <a:solidFill>
                <a:schemeClr val="tx1"/>
              </a:solidFill>
            </a:endParaRPr>
          </a:p>
          <a:p>
            <a:r>
              <a:rPr lang="ru-RU" altLang="en-US" sz="1400" b="1" dirty="0" smtClean="0">
                <a:solidFill>
                  <a:schemeClr val="tx1"/>
                </a:solidFill>
              </a:rPr>
              <a:t>ПОДРШКА: </a:t>
            </a:r>
            <a:r>
              <a:rPr lang="ru-RU" altLang="en-US" sz="1400" b="1" dirty="0">
                <a:solidFill>
                  <a:schemeClr val="tx1"/>
                </a:solidFill>
              </a:rPr>
              <a:t>Добар пријатељ је ту за вас када вам је потребна подршка. Без обзира на то да ли пролазите кроз тешкоће или славите успехе, они ће бити уз вас, пружајући вам охрабрење и подршку</a:t>
            </a:r>
            <a:r>
              <a:rPr lang="ru-RU" altLang="en-US" sz="1400" b="1" dirty="0" smtClean="0">
                <a:solidFill>
                  <a:schemeClr val="tx1"/>
                </a:solidFill>
              </a:rPr>
              <a:t>.</a:t>
            </a:r>
          </a:p>
          <a:p>
            <a:endParaRPr lang="ru-RU" altLang="en-US" sz="1400" b="1" dirty="0">
              <a:solidFill>
                <a:schemeClr val="tx1"/>
              </a:solidFill>
            </a:endParaRPr>
          </a:p>
          <a:p>
            <a:r>
              <a:rPr lang="ru-RU" altLang="en-US" sz="1400" b="1" dirty="0" smtClean="0">
                <a:solidFill>
                  <a:schemeClr val="tx1"/>
                </a:solidFill>
              </a:rPr>
              <a:t>ИСКРЕНОСТ: </a:t>
            </a:r>
            <a:r>
              <a:rPr lang="ru-RU" altLang="en-US" sz="1400" b="1" dirty="0">
                <a:solidFill>
                  <a:schemeClr val="tx1"/>
                </a:solidFill>
              </a:rPr>
              <a:t>Добар пријатељ ће вам рећи истину, чак и када је то тешко чути. Они су искрени и отворени, без скривених намера или лажних </a:t>
            </a:r>
            <a:r>
              <a:rPr lang="ru-RU" altLang="en-US" sz="1400" b="1" dirty="0" smtClean="0">
                <a:solidFill>
                  <a:schemeClr val="tx1"/>
                </a:solidFill>
              </a:rPr>
              <a:t>осећаја.</a:t>
            </a:r>
          </a:p>
          <a:p>
            <a:endParaRPr lang="ru-RU" altLang="en-US" sz="1400" b="1" dirty="0">
              <a:solidFill>
                <a:schemeClr val="tx1"/>
              </a:solidFill>
            </a:endParaRPr>
          </a:p>
          <a:p>
            <a:r>
              <a:rPr lang="ru-RU" altLang="en-US" sz="1400" b="1" dirty="0" smtClean="0">
                <a:solidFill>
                  <a:schemeClr val="tx1"/>
                </a:solidFill>
              </a:rPr>
              <a:t>ЗАБАВА: Добар </a:t>
            </a:r>
            <a:r>
              <a:rPr lang="ru-RU" altLang="en-US" sz="1400" b="1" dirty="0">
                <a:solidFill>
                  <a:schemeClr val="tx1"/>
                </a:solidFill>
              </a:rPr>
              <a:t>пријатељ доноси радост у ваш живот. Заједно можете проводити време у смеху и забави, стварајући незаборавне тренутке</a:t>
            </a:r>
            <a:r>
              <a:rPr lang="ru-RU" altLang="en-US" sz="1400" b="1" dirty="0" smtClean="0">
                <a:solidFill>
                  <a:schemeClr val="tx1"/>
                </a:solidFill>
              </a:rPr>
              <a:t>.</a:t>
            </a:r>
          </a:p>
          <a:p>
            <a:endParaRPr lang="ru-RU" altLang="en-US" sz="1400" b="1" dirty="0">
              <a:solidFill>
                <a:schemeClr val="tx1"/>
              </a:solidFill>
            </a:endParaRPr>
          </a:p>
          <a:p>
            <a:r>
              <a:rPr lang="ru-RU" altLang="en-US" sz="1400" b="1" dirty="0" smtClean="0">
                <a:solidFill>
                  <a:schemeClr val="tx1"/>
                </a:solidFill>
              </a:rPr>
              <a:t>Добар </a:t>
            </a:r>
            <a:r>
              <a:rPr lang="ru-RU" altLang="en-US" sz="1400" b="1" dirty="0">
                <a:solidFill>
                  <a:schemeClr val="tx1"/>
                </a:solidFill>
              </a:rPr>
              <a:t>пријатељ је неко ко вас подржава, разуме, искрен је с вама и доноси радост у ваш живот. Они су драгоцени ослонац у тешким временима и особа с којом можете уживати у лепим тренуцима живота.</a:t>
            </a:r>
            <a:endParaRPr lang="sr-Cyrl-RS" altLang="en-US" sz="1400" b="1" dirty="0">
              <a:solidFill>
                <a:schemeClr val="tx1"/>
              </a:solidFill>
            </a:endParaRPr>
          </a:p>
          <a:p>
            <a:pPr algn="ctr"/>
            <a:endParaRPr lang="sr-Cyrl-RS" altLang="en-US" b="1" dirty="0">
              <a:solidFill>
                <a:schemeClr val="tx1"/>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55" y="5080883"/>
            <a:ext cx="2628900" cy="168170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71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Shanghi"/>
          <p:cNvPicPr>
            <a:picLocks noGrp="1" noChangeAspect="1"/>
          </p:cNvPicPr>
          <p:nvPr>
            <p:ph type="pic" sz="quarter" idx="20"/>
          </p:nvPr>
        </p:nvPicPr>
        <p:blipFill rotWithShape="1">
          <a:blip r:embed="rId2"/>
          <a:srcRect l="12474" r="12474"/>
          <a:stretch>
            <a:fillRect/>
          </a:stretch>
        </p:blipFill>
        <p:spPr>
          <a:xfrm>
            <a:off x="0" y="0"/>
            <a:ext cx="9144000" cy="6858000"/>
          </a:xfrm>
        </p:spPr>
      </p:pic>
      <p:sp>
        <p:nvSpPr>
          <p:cNvPr id="3" name="Title 2"/>
          <p:cNvSpPr>
            <a:spLocks noGrp="1"/>
          </p:cNvSpPr>
          <p:nvPr>
            <p:ph type="title"/>
          </p:nvPr>
        </p:nvSpPr>
        <p:spPr>
          <a:xfrm>
            <a:off x="228600" y="5806440"/>
            <a:ext cx="8686800" cy="585216"/>
          </a:xfrm>
        </p:spPr>
        <p:txBody>
          <a:bodyPr/>
          <a:lstStyle/>
          <a:p>
            <a:r>
              <a:rPr lang="en-US" dirty="0"/>
              <a:t>Shanghai</a:t>
            </a:r>
          </a:p>
        </p:txBody>
      </p:sp>
      <p:sp>
        <p:nvSpPr>
          <p:cNvPr id="8" name="Rectangles 7"/>
          <p:cNvSpPr/>
          <p:nvPr/>
        </p:nvSpPr>
        <p:spPr>
          <a:xfrm>
            <a:off x="397565" y="1156335"/>
            <a:ext cx="8588044" cy="4928235"/>
          </a:xfrm>
          <a:prstGeom prst="rect">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800" b="1" dirty="0">
                <a:solidFill>
                  <a:schemeClr val="tx1"/>
                </a:solidFill>
              </a:rPr>
              <a:t>Правила понашања у аутобусу:</a:t>
            </a:r>
          </a:p>
          <a:p>
            <a:pPr algn="ctr"/>
            <a:endParaRPr lang="sr-Cyrl-RS" altLang="en-US" sz="2800" b="1" dirty="0">
              <a:solidFill>
                <a:schemeClr val="tx1"/>
              </a:solidFill>
            </a:endParaRPr>
          </a:p>
          <a:p>
            <a:pPr algn="l"/>
            <a:r>
              <a:rPr lang="sr-Cyrl-RS" altLang="en-US" sz="2800" dirty="0">
                <a:solidFill>
                  <a:schemeClr val="tx1"/>
                </a:solidFill>
              </a:rPr>
              <a:t>-седимо на свом месту (не устајемо током вожње јер није безбедно</a:t>
            </a:r>
            <a:r>
              <a:rPr lang="sr-Cyrl-RS" altLang="en-US" sz="2800" dirty="0" smtClean="0">
                <a:solidFill>
                  <a:schemeClr val="tx1"/>
                </a:solidFill>
              </a:rPr>
              <a:t>); </a:t>
            </a:r>
            <a:endParaRPr lang="sr-Cyrl-RS" altLang="en-US" sz="2800" dirty="0">
              <a:solidFill>
                <a:schemeClr val="tx1"/>
              </a:solidFill>
            </a:endParaRPr>
          </a:p>
          <a:p>
            <a:pPr algn="l"/>
            <a:r>
              <a:rPr lang="sr-Cyrl-RS" altLang="en-US" sz="2800" dirty="0">
                <a:solidFill>
                  <a:schemeClr val="tx1"/>
                </a:solidFill>
              </a:rPr>
              <a:t>-смеће и отпатке бацамо у кесу предвиђену за </a:t>
            </a:r>
            <a:r>
              <a:rPr lang="sr-Cyrl-RS" altLang="en-US" sz="2800" dirty="0" smtClean="0">
                <a:solidFill>
                  <a:schemeClr val="tx1"/>
                </a:solidFill>
              </a:rPr>
              <a:t>то;</a:t>
            </a:r>
            <a:endParaRPr lang="sr-Cyrl-RS" altLang="en-US" sz="2800" dirty="0">
              <a:solidFill>
                <a:schemeClr val="tx1"/>
              </a:solidFill>
            </a:endParaRPr>
          </a:p>
          <a:p>
            <a:pPr algn="l"/>
            <a:r>
              <a:rPr lang="sr-Cyrl-RS" altLang="en-US" sz="2800" dirty="0">
                <a:solidFill>
                  <a:schemeClr val="tx1"/>
                </a:solidFill>
              </a:rPr>
              <a:t>-чувамо и не оштећујемо завесе и </a:t>
            </a:r>
            <a:r>
              <a:rPr lang="sr-Cyrl-RS" altLang="en-US" sz="2800" dirty="0" smtClean="0">
                <a:solidFill>
                  <a:schemeClr val="tx1"/>
                </a:solidFill>
              </a:rPr>
              <a:t>седишта;</a:t>
            </a:r>
            <a:endParaRPr lang="sr-Cyrl-RS" altLang="en-US" sz="2800" dirty="0">
              <a:solidFill>
                <a:schemeClr val="tx1"/>
              </a:solidFill>
            </a:endParaRPr>
          </a:p>
          <a:p>
            <a:pPr algn="l"/>
            <a:r>
              <a:rPr lang="sr-Cyrl-RS" altLang="en-US" sz="2800" dirty="0">
                <a:solidFill>
                  <a:schemeClr val="tx1"/>
                </a:solidFill>
              </a:rPr>
              <a:t>-аутобус напуштамо у стању у каквом смо га </a:t>
            </a:r>
            <a:r>
              <a:rPr lang="sr-Cyrl-RS" altLang="en-US" sz="2800" dirty="0" smtClean="0">
                <a:solidFill>
                  <a:schemeClr val="tx1"/>
                </a:solidFill>
              </a:rPr>
              <a:t>затекли.</a:t>
            </a:r>
            <a:endParaRPr lang="sr-Cyrl-RS" altLang="en-US" sz="28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109" y="5208104"/>
            <a:ext cx="2135703" cy="1419253"/>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280159" y="353253"/>
            <a:ext cx="6941489" cy="11415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r-Cyrl-RS" sz="2400" b="1" dirty="0" smtClean="0"/>
              <a:t>ПРАВИЛА ПОНАШАЊА НА ЕКСКУРЗИЈИ:</a:t>
            </a:r>
            <a:endParaRPr lang="en-GB"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Istanbul"/>
          <p:cNvPicPr>
            <a:picLocks noGrp="1" noChangeAspect="1"/>
          </p:cNvPicPr>
          <p:nvPr>
            <p:ph type="pic" sz="quarter" idx="20"/>
          </p:nvPr>
        </p:nvPicPr>
        <p:blipFill rotWithShape="1">
          <a:blip r:embed="rId2"/>
          <a:srcRect l="12474" r="12474"/>
          <a:stretch>
            <a:fillRect/>
          </a:stretch>
        </p:blipFill>
        <p:spPr>
          <a:xfrm>
            <a:off x="0" y="0"/>
            <a:ext cx="9144000" cy="6858000"/>
          </a:xfrm>
        </p:spPr>
      </p:pic>
      <p:sp>
        <p:nvSpPr>
          <p:cNvPr id="3" name="Title 2"/>
          <p:cNvSpPr>
            <a:spLocks noGrp="1"/>
          </p:cNvSpPr>
          <p:nvPr>
            <p:ph type="title"/>
          </p:nvPr>
        </p:nvSpPr>
        <p:spPr>
          <a:xfrm>
            <a:off x="228600" y="5806440"/>
            <a:ext cx="8686800" cy="585216"/>
          </a:xfrm>
        </p:spPr>
        <p:txBody>
          <a:bodyPr/>
          <a:lstStyle/>
          <a:p>
            <a:r>
              <a:rPr lang="en-US" dirty="0"/>
              <a:t>Istanbul</a:t>
            </a:r>
          </a:p>
        </p:txBody>
      </p:sp>
      <p:sp>
        <p:nvSpPr>
          <p:cNvPr id="8" name="Rectangles 7"/>
          <p:cNvSpPr/>
          <p:nvPr/>
        </p:nvSpPr>
        <p:spPr>
          <a:xfrm>
            <a:off x="344170" y="374815"/>
            <a:ext cx="8571230" cy="4415155"/>
          </a:xfrm>
          <a:prstGeom prst="rect">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800" b="1" dirty="0">
                <a:solidFill>
                  <a:schemeClr val="tx1"/>
                </a:solidFill>
              </a:rPr>
              <a:t>Правила понашања у музеју, манастиру, галерији:</a:t>
            </a:r>
          </a:p>
          <a:p>
            <a:pPr algn="ctr"/>
            <a:endParaRPr lang="sr-Cyrl-RS" altLang="en-US" sz="2800" b="1" dirty="0">
              <a:solidFill>
                <a:schemeClr val="tx1"/>
              </a:solidFill>
            </a:endParaRPr>
          </a:p>
          <a:p>
            <a:pPr algn="l"/>
            <a:r>
              <a:rPr lang="sr-Cyrl-RS" altLang="en-US" sz="2800" dirty="0">
                <a:solidFill>
                  <a:schemeClr val="tx1"/>
                </a:solidFill>
              </a:rPr>
              <a:t>-слушамо пажљиво </a:t>
            </a:r>
            <a:r>
              <a:rPr lang="sr-Cyrl-RS" altLang="en-US" sz="2800" dirty="0" smtClean="0">
                <a:solidFill>
                  <a:schemeClr val="tx1"/>
                </a:solidFill>
              </a:rPr>
              <a:t>предаваче</a:t>
            </a:r>
            <a:r>
              <a:rPr lang="sr-Cyrl-RS" altLang="en-US" sz="2800" dirty="0">
                <a:solidFill>
                  <a:schemeClr val="tx1"/>
                </a:solidFill>
              </a:rPr>
              <a:t>;</a:t>
            </a:r>
            <a:endParaRPr lang="sr-Cyrl-RS" altLang="en-US" sz="2800" dirty="0">
              <a:solidFill>
                <a:schemeClr val="tx1"/>
              </a:solidFill>
            </a:endParaRPr>
          </a:p>
          <a:p>
            <a:pPr algn="l"/>
            <a:r>
              <a:rPr lang="sr-Cyrl-RS" altLang="en-US" sz="2800" dirty="0">
                <a:solidFill>
                  <a:schemeClr val="tx1"/>
                </a:solidFill>
              </a:rPr>
              <a:t>-искључујемо мобилне </a:t>
            </a:r>
            <a:r>
              <a:rPr lang="sr-Cyrl-RS" altLang="en-US" sz="2800" dirty="0" smtClean="0">
                <a:solidFill>
                  <a:schemeClr val="tx1"/>
                </a:solidFill>
              </a:rPr>
              <a:t>телефоне;</a:t>
            </a:r>
            <a:endParaRPr lang="sr-Cyrl-RS" altLang="en-US" sz="2800" dirty="0">
              <a:solidFill>
                <a:schemeClr val="tx1"/>
              </a:solidFill>
            </a:endParaRPr>
          </a:p>
          <a:p>
            <a:pPr algn="l"/>
            <a:r>
              <a:rPr lang="sr-Cyrl-RS" altLang="en-US" sz="2800" dirty="0">
                <a:solidFill>
                  <a:schemeClr val="tx1"/>
                </a:solidFill>
              </a:rPr>
              <a:t>-понашамо се културно имајући у виду установу у којој се </a:t>
            </a:r>
            <a:r>
              <a:rPr lang="sr-Cyrl-RS" altLang="en-US" sz="2800" dirty="0" smtClean="0">
                <a:solidFill>
                  <a:schemeClr val="tx1"/>
                </a:solidFill>
              </a:rPr>
              <a:t>налазимо; </a:t>
            </a:r>
            <a:endParaRPr lang="sr-Cyrl-RS" altLang="en-US" sz="2800" dirty="0">
              <a:solidFill>
                <a:schemeClr val="tx1"/>
              </a:solidFill>
            </a:endParaRPr>
          </a:p>
          <a:p>
            <a:pPr algn="l"/>
            <a:r>
              <a:rPr lang="sr-Cyrl-RS" altLang="en-US" sz="2800" dirty="0">
                <a:solidFill>
                  <a:schemeClr val="tx1"/>
                </a:solidFill>
              </a:rPr>
              <a:t>-не удаљавамо се без дозволе </a:t>
            </a:r>
            <a:r>
              <a:rPr lang="sr-Cyrl-RS" altLang="en-US" sz="2800" dirty="0" smtClean="0">
                <a:solidFill>
                  <a:schemeClr val="tx1"/>
                </a:solidFill>
              </a:rPr>
              <a:t>наставника.</a:t>
            </a:r>
            <a:endParaRPr lang="sr-Cyrl-RS" altLang="en-US" sz="2800" dirty="0">
              <a:solidFill>
                <a:schemeClr val="tx1"/>
              </a:solidFill>
            </a:endParaRPr>
          </a:p>
          <a:p>
            <a:pPr algn="l"/>
            <a:endParaRPr lang="sr-Cyrl-RS" alt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44" y="4789970"/>
            <a:ext cx="2562963" cy="1467016"/>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97" y="4514353"/>
            <a:ext cx="2619375" cy="1743075"/>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159" y="4713228"/>
            <a:ext cx="2444032" cy="1620499"/>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Placeholder 3" descr="Illustrated city scape of Toronto"/>
          <p:cNvPicPr>
            <a:picLocks noGrp="1" noChangeAspect="1"/>
          </p:cNvPicPr>
          <p:nvPr>
            <p:ph type="pic" sz="quarter" idx="20"/>
          </p:nvPr>
        </p:nvPicPr>
        <p:blipFill rotWithShape="1">
          <a:blip r:embed="rId2"/>
          <a:srcRect l="12454" r="12454"/>
          <a:stretch>
            <a:fillRect/>
          </a:stretch>
        </p:blipFill>
        <p:spPr>
          <a:xfrm>
            <a:off x="0" y="0"/>
            <a:ext cx="9148222" cy="6858000"/>
          </a:xfrm>
          <a:solidFill>
            <a:schemeClr val="accent1"/>
          </a:solidFill>
        </p:spPr>
      </p:pic>
      <p:sp>
        <p:nvSpPr>
          <p:cNvPr id="10" name="Rectangles 9"/>
          <p:cNvSpPr/>
          <p:nvPr/>
        </p:nvSpPr>
        <p:spPr>
          <a:xfrm>
            <a:off x="231358" y="485028"/>
            <a:ext cx="7906385" cy="49934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l"/>
            <a:r>
              <a:rPr lang="sr-Cyrl-RS" altLang="en-US" sz="2800" b="1" dirty="0"/>
              <a:t>Правила понашања у обиласку града или историјског споменика:</a:t>
            </a:r>
          </a:p>
          <a:p>
            <a:pPr algn="l"/>
            <a:endParaRPr lang="sr-Cyrl-RS" altLang="en-US" sz="2800" b="1" dirty="0"/>
          </a:p>
          <a:p>
            <a:pPr algn="l"/>
            <a:r>
              <a:rPr lang="sr-Cyrl-RS" altLang="en-US" sz="2800" dirty="0"/>
              <a:t>-крећемо се у колони по </a:t>
            </a:r>
            <a:r>
              <a:rPr lang="sr-Cyrl-RS" altLang="en-US" sz="2800" dirty="0" smtClean="0"/>
              <a:t>двоје</a:t>
            </a:r>
            <a:r>
              <a:rPr lang="sr-Latn-RS" altLang="en-US" sz="2800" dirty="0" smtClean="0"/>
              <a:t>;</a:t>
            </a:r>
            <a:endParaRPr lang="sr-Cyrl-RS" altLang="en-US" sz="2800" dirty="0"/>
          </a:p>
          <a:p>
            <a:pPr algn="l"/>
            <a:r>
              <a:rPr lang="sr-Cyrl-RS" altLang="en-US" sz="2800" dirty="0"/>
              <a:t>-културно се понашамо током </a:t>
            </a:r>
            <a:r>
              <a:rPr lang="sr-Cyrl-RS" altLang="en-US" sz="2800" dirty="0" smtClean="0"/>
              <a:t>шетње</a:t>
            </a:r>
            <a:r>
              <a:rPr lang="sr-Latn-RS" altLang="en-US" sz="2800" dirty="0" smtClean="0"/>
              <a:t>;</a:t>
            </a:r>
            <a:endParaRPr lang="sr-Cyrl-RS" altLang="en-US" sz="2800" dirty="0"/>
          </a:p>
          <a:p>
            <a:pPr algn="l"/>
            <a:r>
              <a:rPr lang="sr-Cyrl-RS" altLang="en-US" sz="2800" dirty="0"/>
              <a:t>-слушамо водича и пратимо његове </a:t>
            </a:r>
            <a:r>
              <a:rPr lang="sr-Cyrl-RS" altLang="en-US" sz="2800" dirty="0" smtClean="0"/>
              <a:t>инструкције</a:t>
            </a:r>
            <a:r>
              <a:rPr lang="sr-Latn-RS" altLang="en-US" sz="2800" dirty="0" smtClean="0"/>
              <a:t>;</a:t>
            </a:r>
          </a:p>
          <a:p>
            <a:pPr algn="l"/>
            <a:r>
              <a:rPr lang="sr-Latn-RS" altLang="en-US" sz="2800" dirty="0" smtClean="0"/>
              <a:t>-</a:t>
            </a:r>
            <a:r>
              <a:rPr lang="sr-Cyrl-RS" altLang="en-US" sz="2800" dirty="0" smtClean="0"/>
              <a:t>за све питамо одељењске старешине;</a:t>
            </a:r>
            <a:endParaRPr lang="sr-Cyrl-RS" altLang="en-US" sz="2800" dirty="0"/>
          </a:p>
          <a:p>
            <a:pPr algn="l"/>
            <a:r>
              <a:rPr lang="sr-Cyrl-RS" altLang="en-US" sz="2800" dirty="0"/>
              <a:t>-НЕ НАПУШТАМО </a:t>
            </a:r>
            <a:r>
              <a:rPr lang="sr-Cyrl-RS" altLang="en-US" sz="2800" dirty="0" smtClean="0"/>
              <a:t>ГРУПУ</a:t>
            </a:r>
            <a:r>
              <a:rPr lang="sr-Latn-RS" altLang="en-US" sz="2800" dirty="0" smtClean="0"/>
              <a:t>.</a:t>
            </a:r>
            <a:endParaRPr lang="sr-Cyrl-RS" alt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717" y="4588104"/>
            <a:ext cx="3217228" cy="2142674"/>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New Delhi"/>
          <p:cNvPicPr>
            <a:picLocks noGrp="1" noChangeAspect="1"/>
          </p:cNvPicPr>
          <p:nvPr>
            <p:ph type="pic" sz="quarter" idx="20"/>
          </p:nvPr>
        </p:nvPicPr>
        <p:blipFill rotWithShape="1">
          <a:blip r:embed="rId2"/>
          <a:srcRect l="12454" r="12454"/>
          <a:stretch>
            <a:fillRect/>
          </a:stretch>
        </p:blipFill>
        <p:spPr>
          <a:xfrm>
            <a:off x="0" y="0"/>
            <a:ext cx="9148222" cy="6858000"/>
          </a:xfrm>
        </p:spPr>
      </p:pic>
      <p:sp>
        <p:nvSpPr>
          <p:cNvPr id="3" name="Rectangles 2"/>
          <p:cNvSpPr/>
          <p:nvPr/>
        </p:nvSpPr>
        <p:spPr>
          <a:xfrm>
            <a:off x="3546281" y="651278"/>
            <a:ext cx="5486400" cy="5501254"/>
          </a:xfrm>
          <a:prstGeom prst="rec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800" b="1" dirty="0">
                <a:solidFill>
                  <a:schemeClr val="tx1"/>
                </a:solidFill>
              </a:rPr>
              <a:t>Правила понашања у хотелу:</a:t>
            </a:r>
          </a:p>
          <a:p>
            <a:pPr algn="l"/>
            <a:endParaRPr lang="sr-Cyrl-RS" altLang="en-US" sz="2800" b="1" dirty="0">
              <a:solidFill>
                <a:schemeClr val="tx1"/>
              </a:solidFill>
            </a:endParaRPr>
          </a:p>
          <a:p>
            <a:pPr algn="l"/>
            <a:r>
              <a:rPr lang="sr-Cyrl-RS" altLang="en-US" sz="2800" dirty="0">
                <a:solidFill>
                  <a:schemeClr val="tx1"/>
                </a:solidFill>
              </a:rPr>
              <a:t>-не лупамо </a:t>
            </a:r>
            <a:r>
              <a:rPr lang="sr-Cyrl-RS" altLang="en-US" sz="2800" dirty="0" smtClean="0">
                <a:solidFill>
                  <a:schemeClr val="tx1"/>
                </a:solidFill>
              </a:rPr>
              <a:t>вратима;</a:t>
            </a:r>
            <a:endParaRPr lang="sr-Cyrl-RS" altLang="en-US" sz="2800" dirty="0">
              <a:solidFill>
                <a:schemeClr val="tx1"/>
              </a:solidFill>
            </a:endParaRPr>
          </a:p>
          <a:p>
            <a:pPr algn="l"/>
            <a:r>
              <a:rPr lang="sr-Cyrl-RS" altLang="en-US" sz="2800" dirty="0">
                <a:solidFill>
                  <a:schemeClr val="tx1"/>
                </a:solidFill>
              </a:rPr>
              <a:t>-не трчимо по </a:t>
            </a:r>
            <a:r>
              <a:rPr lang="sr-Cyrl-RS" altLang="en-US" sz="2800" dirty="0" smtClean="0">
                <a:solidFill>
                  <a:schemeClr val="tx1"/>
                </a:solidFill>
              </a:rPr>
              <a:t>ходницима;</a:t>
            </a:r>
            <a:endParaRPr lang="sr-Cyrl-RS" altLang="en-US" sz="2800" dirty="0">
              <a:solidFill>
                <a:schemeClr val="tx1"/>
              </a:solidFill>
            </a:endParaRPr>
          </a:p>
          <a:p>
            <a:pPr algn="l"/>
            <a:r>
              <a:rPr lang="sr-Cyrl-RS" altLang="en-US" sz="2800" dirty="0">
                <a:solidFill>
                  <a:schemeClr val="tx1"/>
                </a:solidFill>
              </a:rPr>
              <a:t>-не куцамо другима на </a:t>
            </a:r>
            <a:r>
              <a:rPr lang="sr-Cyrl-RS" altLang="en-US" sz="2800" dirty="0" smtClean="0">
                <a:solidFill>
                  <a:schemeClr val="tx1"/>
                </a:solidFill>
              </a:rPr>
              <a:t>врата;</a:t>
            </a:r>
            <a:endParaRPr lang="sr-Cyrl-RS" altLang="en-US" sz="2800" dirty="0">
              <a:solidFill>
                <a:schemeClr val="tx1"/>
              </a:solidFill>
            </a:endParaRPr>
          </a:p>
          <a:p>
            <a:pPr algn="l"/>
            <a:r>
              <a:rPr lang="sr-Cyrl-RS" altLang="en-US" sz="2800" dirty="0">
                <a:solidFill>
                  <a:schemeClr val="tx1"/>
                </a:solidFill>
              </a:rPr>
              <a:t>-не уништавамо хотелске </a:t>
            </a:r>
            <a:r>
              <a:rPr lang="sr-Cyrl-RS" altLang="en-US" sz="2800" dirty="0" smtClean="0">
                <a:solidFill>
                  <a:schemeClr val="tx1"/>
                </a:solidFill>
              </a:rPr>
              <a:t>ствари (уколико се то деси, уништено плаћа ученик).</a:t>
            </a:r>
            <a:endParaRPr lang="sr-Cyrl-RS" altLang="en-US" sz="28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36" y="2369487"/>
            <a:ext cx="3102898" cy="2064837"/>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Cape Town"/>
          <p:cNvPicPr>
            <a:picLocks noGrp="1" noChangeAspect="1"/>
          </p:cNvPicPr>
          <p:nvPr>
            <p:ph type="pic" sz="quarter" idx="20"/>
          </p:nvPr>
        </p:nvPicPr>
        <p:blipFill rotWithShape="1">
          <a:blip r:embed="rId2"/>
          <a:srcRect l="12474" r="12474"/>
          <a:stretch>
            <a:fillRect/>
          </a:stretch>
        </p:blipFill>
        <p:spPr>
          <a:xfrm>
            <a:off x="0" y="0"/>
            <a:ext cx="9144000" cy="6858000"/>
          </a:xfrm>
        </p:spPr>
      </p:pic>
      <p:sp>
        <p:nvSpPr>
          <p:cNvPr id="8" name="Rectangles 7"/>
          <p:cNvSpPr/>
          <p:nvPr/>
        </p:nvSpPr>
        <p:spPr>
          <a:xfrm>
            <a:off x="214685" y="1193303"/>
            <a:ext cx="5891917" cy="4175042"/>
          </a:xfrm>
          <a:prstGeom prst="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800" b="1" dirty="0">
                <a:solidFill>
                  <a:schemeClr val="accent6">
                    <a:lumMod val="60000"/>
                    <a:lumOff val="40000"/>
                  </a:schemeClr>
                </a:solidFill>
              </a:rPr>
              <a:t>Обавезе ученика:</a:t>
            </a:r>
          </a:p>
          <a:p>
            <a:pPr algn="l"/>
            <a:endParaRPr lang="sr-Cyrl-RS" altLang="en-US" sz="2800" b="1" dirty="0">
              <a:solidFill>
                <a:schemeClr val="accent6">
                  <a:lumMod val="60000"/>
                  <a:lumOff val="40000"/>
                </a:schemeClr>
              </a:solidFill>
            </a:endParaRPr>
          </a:p>
          <a:p>
            <a:pPr algn="l"/>
            <a:r>
              <a:rPr lang="sr-Cyrl-RS" altLang="en-US" sz="2800" dirty="0">
                <a:solidFill>
                  <a:schemeClr val="accent6">
                    <a:lumMod val="60000"/>
                    <a:lumOff val="40000"/>
                  </a:schemeClr>
                </a:solidFill>
              </a:rPr>
              <a:t>-поштује правила и одлуке разредног </a:t>
            </a:r>
            <a:r>
              <a:rPr lang="sr-Cyrl-RS" altLang="en-US" sz="2800" dirty="0" smtClean="0">
                <a:solidFill>
                  <a:schemeClr val="accent6">
                    <a:lumMod val="60000"/>
                    <a:lumOff val="40000"/>
                  </a:schemeClr>
                </a:solidFill>
              </a:rPr>
              <a:t>старешине;</a:t>
            </a:r>
            <a:endParaRPr lang="sr-Cyrl-RS" altLang="en-US" sz="2800" dirty="0">
              <a:solidFill>
                <a:schemeClr val="accent6">
                  <a:lumMod val="60000"/>
                  <a:lumOff val="40000"/>
                </a:schemeClr>
              </a:solidFill>
            </a:endParaRPr>
          </a:p>
          <a:p>
            <a:pPr algn="l"/>
            <a:r>
              <a:rPr lang="sr-Cyrl-RS" altLang="en-US" sz="2800" dirty="0">
                <a:solidFill>
                  <a:schemeClr val="accent6">
                    <a:lumMod val="60000"/>
                    <a:lumOff val="40000"/>
                  </a:schemeClr>
                </a:solidFill>
              </a:rPr>
              <a:t>-поштује друге ученике и </a:t>
            </a:r>
            <a:r>
              <a:rPr lang="sr-Cyrl-RS" altLang="en-US" sz="2800" dirty="0" smtClean="0">
                <a:solidFill>
                  <a:schemeClr val="accent6">
                    <a:lumMod val="60000"/>
                    <a:lumOff val="40000"/>
                  </a:schemeClr>
                </a:solidFill>
              </a:rPr>
              <a:t>наставнике;</a:t>
            </a:r>
            <a:endParaRPr lang="sr-Cyrl-RS" altLang="en-US" sz="2800" dirty="0">
              <a:solidFill>
                <a:schemeClr val="accent6">
                  <a:lumMod val="60000"/>
                  <a:lumOff val="40000"/>
                </a:schemeClr>
              </a:solidFill>
            </a:endParaRPr>
          </a:p>
          <a:p>
            <a:pPr algn="l"/>
            <a:r>
              <a:rPr lang="sr-Cyrl-RS" altLang="en-US" sz="2800" dirty="0">
                <a:solidFill>
                  <a:schemeClr val="accent6">
                    <a:lumMod val="60000"/>
                    <a:lumOff val="40000"/>
                  </a:schemeClr>
                </a:solidFill>
              </a:rPr>
              <a:t>-брине о животној средини (не загађује околину отпатцима</a:t>
            </a:r>
            <a:r>
              <a:rPr lang="sr-Cyrl-RS" altLang="en-US" sz="2800" dirty="0" smtClean="0">
                <a:solidFill>
                  <a:schemeClr val="accent6">
                    <a:lumMod val="60000"/>
                    <a:lumOff val="40000"/>
                  </a:schemeClr>
                </a:solidFill>
              </a:rPr>
              <a:t>).</a:t>
            </a:r>
            <a:endParaRPr lang="sr-Cyrl-RS" altLang="en-US" sz="2800" dirty="0">
              <a:solidFill>
                <a:schemeClr val="accent6">
                  <a:lumMod val="60000"/>
                  <a:lumOff val="40000"/>
                </a:schemeClr>
              </a:solidFill>
            </a:endParaRPr>
          </a:p>
          <a:p>
            <a:pPr algn="ctr"/>
            <a:endParaRPr lang="sr-Cyrl-RS" altLang="en-US" sz="2800" dirty="0">
              <a:solidFill>
                <a:schemeClr val="accent6">
                  <a:lumMod val="60000"/>
                  <a:lumOff val="4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244" y="4063116"/>
            <a:ext cx="3195026" cy="2396269"/>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Illustrated city scape of Mexico City"/>
          <p:cNvPicPr>
            <a:picLocks noGrp="1" noChangeAspect="1"/>
          </p:cNvPicPr>
          <p:nvPr>
            <p:ph type="pic" sz="quarter" idx="20"/>
          </p:nvPr>
        </p:nvPicPr>
        <p:blipFill rotWithShape="1">
          <a:blip r:embed="rId2"/>
          <a:srcRect l="12454" r="12454"/>
          <a:stretch>
            <a:fillRect/>
          </a:stretch>
        </p:blipFill>
        <p:spPr>
          <a:xfrm>
            <a:off x="635" y="-170815"/>
            <a:ext cx="9376410" cy="7028815"/>
          </a:xfrm>
        </p:spPr>
      </p:pic>
      <p:sp>
        <p:nvSpPr>
          <p:cNvPr id="5" name="Text Placeholder 4"/>
          <p:cNvSpPr>
            <a:spLocks noGrp="1"/>
          </p:cNvSpPr>
          <p:nvPr>
            <p:ph type="body" sz="quarter" idx="21"/>
          </p:nvPr>
        </p:nvSpPr>
        <p:spPr>
          <a:xfrm>
            <a:off x="5486400" y="1530626"/>
            <a:ext cx="3657600" cy="1066524"/>
          </a:xfrm>
        </p:spPr>
        <p:txBody>
          <a:bodyPr/>
          <a:lstStyle/>
          <a:p>
            <a:endParaRPr lang="sr-Cyrl-RS" altLang="en-US" dirty="0">
              <a:ln w="22225">
                <a:solidFill>
                  <a:schemeClr val="accent2"/>
                </a:solidFill>
                <a:prstDash val="solid"/>
              </a:ln>
              <a:solidFill>
                <a:schemeClr val="accent2">
                  <a:lumMod val="60000"/>
                  <a:lumOff val="40000"/>
                </a:schemeClr>
              </a:solidFill>
              <a:effectLst/>
            </a:endParaRPr>
          </a:p>
        </p:txBody>
      </p:sp>
      <p:sp>
        <p:nvSpPr>
          <p:cNvPr id="3" name="Rectangles 2"/>
          <p:cNvSpPr/>
          <p:nvPr/>
        </p:nvSpPr>
        <p:spPr>
          <a:xfrm>
            <a:off x="415898" y="970058"/>
            <a:ext cx="7915275" cy="4299833"/>
          </a:xfrm>
          <a:prstGeom prst="rect">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sr-Cyrl-RS" altLang="en-US" sz="2800" b="1" dirty="0">
                <a:solidFill>
                  <a:srgbClr val="002060"/>
                </a:solidFill>
              </a:rPr>
              <a:t>Забрањено је:</a:t>
            </a:r>
          </a:p>
          <a:p>
            <a:pPr algn="ctr"/>
            <a:endParaRPr lang="sr-Cyrl-RS" altLang="en-US" sz="2400" b="1" dirty="0">
              <a:solidFill>
                <a:srgbClr val="002060"/>
              </a:solidFill>
            </a:endParaRPr>
          </a:p>
          <a:p>
            <a:pPr algn="l"/>
            <a:r>
              <a:rPr lang="sr-Cyrl-RS" altLang="en-US" sz="2400" dirty="0">
                <a:solidFill>
                  <a:srgbClr val="002060"/>
                </a:solidFill>
              </a:rPr>
              <a:t>-</a:t>
            </a:r>
            <a:r>
              <a:rPr lang="sr-Cyrl-RS" altLang="en-US" sz="2400" dirty="0" smtClean="0">
                <a:solidFill>
                  <a:srgbClr val="002060"/>
                </a:solidFill>
              </a:rPr>
              <a:t>употребљавати непримерне </a:t>
            </a:r>
            <a:r>
              <a:rPr lang="sr-Cyrl-RS" altLang="en-US" sz="2400" dirty="0">
                <a:solidFill>
                  <a:srgbClr val="002060"/>
                </a:solidFill>
              </a:rPr>
              <a:t>речи (псовке, погрдне изразе</a:t>
            </a:r>
            <a:r>
              <a:rPr lang="sr-Cyrl-RS" altLang="en-US" sz="2400" dirty="0" smtClean="0">
                <a:solidFill>
                  <a:srgbClr val="002060"/>
                </a:solidFill>
              </a:rPr>
              <a:t>);</a:t>
            </a:r>
            <a:endParaRPr lang="sr-Cyrl-RS" altLang="en-US" sz="2400" dirty="0">
              <a:solidFill>
                <a:srgbClr val="002060"/>
              </a:solidFill>
            </a:endParaRPr>
          </a:p>
          <a:p>
            <a:pPr algn="l"/>
            <a:r>
              <a:rPr lang="sr-Cyrl-RS" altLang="en-US" sz="2400" dirty="0">
                <a:solidFill>
                  <a:srgbClr val="002060"/>
                </a:solidFill>
              </a:rPr>
              <a:t>-носити и куповити  било каква срества која могу довести до самоповређивања или повређивања </a:t>
            </a:r>
            <a:r>
              <a:rPr lang="sr-Cyrl-RS" altLang="en-US" sz="2400" dirty="0" smtClean="0">
                <a:solidFill>
                  <a:srgbClr val="002060"/>
                </a:solidFill>
              </a:rPr>
              <a:t>других;</a:t>
            </a:r>
            <a:endParaRPr lang="sr-Cyrl-RS" altLang="en-US" sz="2400" dirty="0">
              <a:solidFill>
                <a:srgbClr val="002060"/>
              </a:solidFill>
            </a:endParaRPr>
          </a:p>
          <a:p>
            <a:pPr algn="l"/>
            <a:r>
              <a:rPr lang="sr-Cyrl-RS" altLang="en-US" sz="2400" dirty="0">
                <a:solidFill>
                  <a:srgbClr val="002060"/>
                </a:solidFill>
              </a:rPr>
              <a:t>-НАПУШТАЊЕ И УДАЉАВАЊЕ ОД </a:t>
            </a:r>
            <a:r>
              <a:rPr lang="sr-Cyrl-RS" altLang="en-US" sz="2400" dirty="0" smtClean="0">
                <a:solidFill>
                  <a:srgbClr val="002060"/>
                </a:solidFill>
              </a:rPr>
              <a:t>ГРУПЕ;</a:t>
            </a:r>
            <a:endParaRPr lang="sr-Cyrl-RS" altLang="en-US" sz="2400" dirty="0">
              <a:solidFill>
                <a:srgbClr val="002060"/>
              </a:solidFill>
            </a:endParaRPr>
          </a:p>
          <a:p>
            <a:pPr algn="l"/>
            <a:r>
              <a:rPr lang="sr-Cyrl-RS" altLang="en-US" sz="2400" dirty="0">
                <a:solidFill>
                  <a:srgbClr val="002060"/>
                </a:solidFill>
              </a:rPr>
              <a:t>-КОНЗУМИРАЊЕ АЛКОХОЛА, ЦИГАРЕТА И ОПОЈНИХ СРЕДСТАВА.</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733" y="4414975"/>
            <a:ext cx="1905000" cy="190500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tyscapes 1">
      <a:dk1>
        <a:srgbClr val="000000"/>
      </a:dk1>
      <a:lt1>
        <a:srgbClr val="FFFFFF"/>
      </a:lt1>
      <a:dk2>
        <a:srgbClr val="44546A"/>
      </a:dk2>
      <a:lt2>
        <a:srgbClr val="E7E6E6"/>
      </a:lt2>
      <a:accent1>
        <a:srgbClr val="265368"/>
      </a:accent1>
      <a:accent2>
        <a:srgbClr val="0A5A87"/>
      </a:accent2>
      <a:accent3>
        <a:srgbClr val="437586"/>
      </a:accent3>
      <a:accent4>
        <a:srgbClr val="7C1617"/>
      </a:accent4>
      <a:accent5>
        <a:srgbClr val="C15158"/>
      </a:accent5>
      <a:accent6>
        <a:srgbClr val="C00000"/>
      </a:accent6>
      <a:hlink>
        <a:srgbClr val="463E58"/>
      </a:hlink>
      <a:folHlink>
        <a:srgbClr val="954F72"/>
      </a:folHlink>
    </a:clrScheme>
    <a:fontScheme name="Custom 52">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F2BA1-FE22-4EB1-B358-9E655AF867C3}">
  <ds:schemaRefs>
    <ds:schemaRef ds:uri="http://schemas.microsoft.com/office/2006/metadata/properties"/>
    <ds:schemaRef ds:uri="http://schemas.openxmlformats.org/package/2006/metadata/core-properties"/>
    <ds:schemaRef ds:uri="16c05727-aa75-4e4a-9b5f-8a80a1165891"/>
    <ds:schemaRef ds:uri="http://schemas.microsoft.com/sharepoint/v3"/>
    <ds:schemaRef ds:uri="http://schemas.microsoft.com/office/infopath/2007/PartnerControls"/>
    <ds:schemaRef ds:uri="http://schemas.microsoft.com/office/2006/documentManagement/types"/>
    <ds:schemaRef ds:uri="http://purl.org/dc/dcmitype/"/>
    <ds:schemaRef ds:uri="230e9df3-be65-4c73-a93b-d1236ebd677e"/>
    <ds:schemaRef ds:uri="http://purl.org/dc/elements/1.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CC6230EB-7300-433D-A19E-83436DD55552}">
  <ds:schemaRefs/>
</ds:datastoreItem>
</file>

<file path=customXml/itemProps3.xml><?xml version="1.0" encoding="utf-8"?>
<ds:datastoreItem xmlns:ds="http://schemas.openxmlformats.org/officeDocument/2006/customXml" ds:itemID="{439D52B2-C3F9-4EDB-8447-21590F4FCC23}">
  <ds:schemaRefs/>
</ds:datastoreItem>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Letter Paper (8.5x11 in)</PresentationFormat>
  <Paragraphs>74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Paris</vt:lpstr>
      <vt:lpstr>PowerPoint Presentation</vt:lpstr>
      <vt:lpstr>PowerPoint Presentation</vt:lpstr>
      <vt:lpstr>Shanghai</vt:lpstr>
      <vt:lpstr>Istanbul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dc:title>
  <dc:creator/>
  <cp:lastModifiedBy/>
  <cp:revision>3</cp:revision>
  <dcterms:created xsi:type="dcterms:W3CDTF">2024-05-08T10:41:34Z</dcterms:created>
  <dcterms:modified xsi:type="dcterms:W3CDTF">2024-05-09T10:00:06Z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ICV">
    <vt:lpwstr>0BD8197D27744CC2BF0CEB419C23B1AF_12</vt:lpwstr>
  </property>
  <property fmtid="{D5CDD505-2E9C-101B-9397-08002B2CF9AE}" pid="5" name="KSOProductBuildVer">
    <vt:lpwstr>1033-12.2.0.16731</vt:lpwstr>
  </property>
</Properties>
</file>